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tif" ContentType="image/tif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415" r:id="rId2"/>
    <p:sldId id="372" r:id="rId3"/>
    <p:sldId id="346" r:id="rId4"/>
    <p:sldId id="421" r:id="rId5"/>
    <p:sldId id="437" r:id="rId6"/>
    <p:sldId id="358" r:id="rId7"/>
    <p:sldId id="320" r:id="rId8"/>
    <p:sldId id="423" r:id="rId9"/>
    <p:sldId id="416" r:id="rId10"/>
    <p:sldId id="438" r:id="rId11"/>
    <p:sldId id="435" r:id="rId12"/>
    <p:sldId id="43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8E3F3"/>
    <a:srgbClr val="FF8000"/>
    <a:srgbClr val="FF0000"/>
    <a:srgbClr val="0080FF"/>
    <a:srgbClr val="66FFFF"/>
    <a:srgbClr val="52BA1E"/>
    <a:srgbClr val="C4F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55" autoAdjust="0"/>
    <p:restoredTop sz="99307" autoAdjust="0"/>
  </p:normalViewPr>
  <p:slideViewPr>
    <p:cSldViewPr showGuides="1">
      <p:cViewPr varScale="1">
        <p:scale>
          <a:sx n="150" d="100"/>
          <a:sy n="150" d="100"/>
        </p:scale>
        <p:origin x="-1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78A40D-F29D-441B-B898-C82CEB8B52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742A38-9B80-4425-8256-A06062AA36DD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742A38-9B80-4425-8256-A06062AA36DD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5D66234-2532-4F34-878B-E5AB7C2E77C8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5D66234-2532-4F34-878B-E5AB7C2E77C8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43D11-18D7-40CC-B744-6AB3CFEEC8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9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E593-5277-4DC9-BA24-4756A90516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6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AB23-EC37-48ED-BBCB-27BD31E4CD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5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8CC87-A16C-46E5-9E92-619A4410BB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9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F43A1-6DD2-415E-B7E2-DD3BB501E5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1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BE46E-C33B-47D6-A0F9-8A1396CC5C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89334-13D9-4460-AD16-9C7F8F5AE5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33B16-88E7-4FBE-A8F8-2819B5DAE7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9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7F354-72D2-44F2-8C42-D4C0545DD9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2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CA336-0243-48B0-8CED-28F96492FB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3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504FD-D89E-4574-A876-0F4AFF5E3A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F788A3-81E5-4F2E-96AD-B3D5D2A6A56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228600" y="0"/>
            <a:ext cx="8203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EXERCISE #1 Example: </a:t>
            </a:r>
            <a:r>
              <a:rPr lang="en-US" sz="2000" b="1" dirty="0" smtClean="0">
                <a:solidFill>
                  <a:srgbClr val="0000FF"/>
                </a:solidFill>
              </a:rPr>
              <a:t>Color Text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</a:rPr>
              <a:t>Draw Lines </a:t>
            </a:r>
            <a:r>
              <a:rPr lang="en-US" sz="2000" b="1" dirty="0">
                <a:solidFill>
                  <a:srgbClr val="0000FF"/>
                </a:solidFill>
              </a:rPr>
              <a:t>for </a:t>
            </a:r>
            <a:r>
              <a:rPr lang="en-US" sz="2000" b="1" dirty="0" smtClean="0">
                <a:solidFill>
                  <a:srgbClr val="0000FF"/>
                </a:solidFill>
              </a:rPr>
              <a:t>Emphasis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 Box 1030"/>
          <p:cNvSpPr txBox="1">
            <a:spLocks noChangeArrowheads="1"/>
          </p:cNvSpPr>
          <p:nvPr/>
        </p:nvSpPr>
        <p:spPr bwMode="auto">
          <a:xfrm>
            <a:off x="320675" y="2286000"/>
            <a:ext cx="4251325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objective </a:t>
            </a:r>
            <a:r>
              <a:rPr lang="en-US" sz="2400" b="1" dirty="0"/>
              <a:t>should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describe the test </a:t>
            </a:r>
            <a:r>
              <a:rPr lang="en-US" sz="2400" b="1" dirty="0"/>
              <a:t>and </a:t>
            </a:r>
          </a:p>
          <a:p>
            <a:r>
              <a:rPr lang="en-US" sz="2400" b="1" dirty="0"/>
              <a:t>have the same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conditions,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behavior, </a:t>
            </a:r>
            <a:r>
              <a:rPr lang="en-US" sz="2400" b="1" dirty="0"/>
              <a:t>and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standards</a:t>
            </a:r>
          </a:p>
          <a:p>
            <a:r>
              <a:rPr lang="en-US" sz="2400" b="1" dirty="0"/>
              <a:t>as required on the test.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724400" y="2286000"/>
            <a:ext cx="4251325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 dirty="0"/>
              <a:t>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objective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should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describe the test and </a:t>
            </a:r>
          </a:p>
          <a:p>
            <a:r>
              <a:rPr lang="en-US" sz="2400" b="1" dirty="0"/>
              <a:t>have the same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conditions,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behavior,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and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standards</a:t>
            </a:r>
          </a:p>
          <a:p>
            <a:r>
              <a:rPr lang="en-US" sz="2400" b="1" dirty="0"/>
              <a:t>as required on the test.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5000" y="3048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334000" y="2711604"/>
            <a:ext cx="129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715000" y="3776547"/>
            <a:ext cx="16271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715000" y="4157547"/>
            <a:ext cx="129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715000" y="4518102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877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1524000" y="1797050"/>
            <a:ext cx="6172200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514350" indent="-5143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/>
              <a:buChar char="•"/>
            </a:pPr>
            <a:r>
              <a:rPr lang="en-US" sz="2800" b="1" dirty="0"/>
              <a:t>Clean wound with antiseptic</a:t>
            </a:r>
          </a:p>
          <a:p>
            <a:pPr>
              <a:buFont typeface="Arial"/>
              <a:buChar char="•"/>
            </a:pPr>
            <a:r>
              <a:rPr lang="en-US" sz="2800" b="1" dirty="0"/>
              <a:t>Anesthetize area</a:t>
            </a:r>
          </a:p>
          <a:p>
            <a:pPr>
              <a:buFont typeface="Arial"/>
              <a:buChar char="•"/>
            </a:pPr>
            <a:r>
              <a:rPr lang="en-US" sz="2800" b="1" dirty="0"/>
              <a:t>Place sterile drape to expose laceration only</a:t>
            </a:r>
          </a:p>
          <a:p>
            <a:pPr>
              <a:buFont typeface="Arial"/>
              <a:buChar char="•"/>
            </a:pPr>
            <a:r>
              <a:rPr lang="en-US" sz="2800" b="1" dirty="0"/>
              <a:t>Place appropriate sutures to close </a:t>
            </a:r>
            <a:r>
              <a:rPr lang="en-US" sz="2800" b="1" dirty="0" smtClean="0"/>
              <a:t>wound</a:t>
            </a:r>
            <a:endParaRPr lang="en-US" sz="2800" b="1" dirty="0"/>
          </a:p>
          <a:p>
            <a:pPr>
              <a:buFont typeface="Arial"/>
              <a:buChar char="•"/>
            </a:pPr>
            <a:r>
              <a:rPr lang="en-US" sz="2800" b="1" dirty="0"/>
              <a:t>Tie proper surgeon’s knots</a:t>
            </a:r>
          </a:p>
          <a:p>
            <a:pPr>
              <a:buFont typeface="Arial"/>
              <a:buChar char="•"/>
            </a:pPr>
            <a:r>
              <a:rPr lang="en-US" sz="2800" b="1" dirty="0"/>
              <a:t>Dress </a:t>
            </a:r>
            <a:r>
              <a:rPr lang="en-US" sz="2800" b="1" dirty="0" smtClean="0"/>
              <a:t>wound</a:t>
            </a:r>
          </a:p>
          <a:p>
            <a:pPr>
              <a:buFont typeface="Arial"/>
              <a:buChar char="•"/>
            </a:pPr>
            <a:endParaRPr lang="en-US" sz="2800" b="1" dirty="0"/>
          </a:p>
          <a:p>
            <a:pPr>
              <a:buFont typeface="Arial"/>
              <a:buChar char="•"/>
            </a:pPr>
            <a:endParaRPr lang="en-US" sz="2800" b="1" dirty="0" smtClean="0"/>
          </a:p>
          <a:p>
            <a:pPr marL="0" indent="0"/>
            <a:endParaRPr lang="en-US" sz="2800" b="1" dirty="0"/>
          </a:p>
        </p:txBody>
      </p:sp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066800" y="990600"/>
            <a:ext cx="3223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b="1" dirty="0" smtClean="0"/>
              <a:t>Laceration Repair</a:t>
            </a:r>
            <a:endParaRPr lang="en-US" sz="28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0"/>
            <a:ext cx="891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#5 Practice: </a:t>
            </a:r>
            <a:r>
              <a:rPr lang="en-US" sz="2000" b="1" dirty="0" smtClean="0">
                <a:solidFill>
                  <a:srgbClr val="0000FF"/>
                </a:solidFill>
              </a:rPr>
              <a:t>Display </a:t>
            </a:r>
            <a:r>
              <a:rPr lang="en-US" sz="2000" b="1" dirty="0">
                <a:solidFill>
                  <a:srgbClr val="0000FF"/>
                </a:solidFill>
              </a:rPr>
              <a:t>List Items Sequentially</a:t>
            </a:r>
          </a:p>
        </p:txBody>
      </p:sp>
    </p:spTree>
    <p:extLst>
      <p:ext uri="{BB962C8B-B14F-4D97-AF65-F5344CB8AC3E}">
        <p14:creationId xmlns:p14="http://schemas.microsoft.com/office/powerpoint/2010/main" val="240714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37"/>
          <p:cNvSpPr>
            <a:spLocks noChangeArrowheads="1"/>
          </p:cNvSpPr>
          <p:nvPr/>
        </p:nvSpPr>
        <p:spPr bwMode="auto">
          <a:xfrm>
            <a:off x="533400" y="3581400"/>
            <a:ext cx="7848600" cy="2667000"/>
          </a:xfrm>
          <a:prstGeom prst="rect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0" name="Rounded Rectangle 49"/>
          <p:cNvSpPr>
            <a:spLocks noChangeArrowheads="1"/>
          </p:cNvSpPr>
          <p:nvPr/>
        </p:nvSpPr>
        <p:spPr bwMode="auto">
          <a:xfrm>
            <a:off x="609600" y="3657600"/>
            <a:ext cx="7772400" cy="381000"/>
          </a:xfrm>
          <a:prstGeom prst="roundRect">
            <a:avLst>
              <a:gd name="adj" fmla="val 16667"/>
            </a:avLst>
          </a:prstGeom>
          <a:pattFill prst="lgConfetti">
            <a:fgClr>
              <a:srgbClr val="A10B26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1" name="Rectangle 152580"/>
          <p:cNvSpPr>
            <a:spLocks noChangeArrowheads="1"/>
          </p:cNvSpPr>
          <p:nvPr/>
        </p:nvSpPr>
        <p:spPr bwMode="auto">
          <a:xfrm>
            <a:off x="533400" y="762000"/>
            <a:ext cx="7848600" cy="2895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732" name="Freeform 3"/>
          <p:cNvSpPr>
            <a:spLocks/>
          </p:cNvSpPr>
          <p:nvPr/>
        </p:nvSpPr>
        <p:spPr bwMode="auto">
          <a:xfrm>
            <a:off x="2057400" y="2362200"/>
            <a:ext cx="4378325" cy="1654175"/>
          </a:xfrm>
          <a:custGeom>
            <a:avLst/>
            <a:gdLst>
              <a:gd name="T0" fmla="*/ 0 w 4377764"/>
              <a:gd name="T1" fmla="*/ 1689311 h 1653385"/>
              <a:gd name="T2" fmla="*/ 150267 w 4377764"/>
              <a:gd name="T3" fmla="*/ 1658780 h 1653385"/>
              <a:gd name="T4" fmla="*/ 315564 w 4377764"/>
              <a:gd name="T5" fmla="*/ 1582451 h 1653385"/>
              <a:gd name="T6" fmla="*/ 556018 w 4377764"/>
              <a:gd name="T7" fmla="*/ 1490860 h 1653385"/>
              <a:gd name="T8" fmla="*/ 616143 w 4377764"/>
              <a:gd name="T9" fmla="*/ 1445058 h 1653385"/>
              <a:gd name="T10" fmla="*/ 661213 w 4377764"/>
              <a:gd name="T11" fmla="*/ 1414526 h 1653385"/>
              <a:gd name="T12" fmla="*/ 706285 w 4377764"/>
              <a:gd name="T13" fmla="*/ 1368728 h 1653385"/>
              <a:gd name="T14" fmla="*/ 796470 w 4377764"/>
              <a:gd name="T15" fmla="*/ 1338197 h 1653385"/>
              <a:gd name="T16" fmla="*/ 856570 w 4377764"/>
              <a:gd name="T17" fmla="*/ 1307667 h 1653385"/>
              <a:gd name="T18" fmla="*/ 961770 w 4377764"/>
              <a:gd name="T19" fmla="*/ 1277134 h 1653385"/>
              <a:gd name="T20" fmla="*/ 1157126 w 4377764"/>
              <a:gd name="T21" fmla="*/ 1200804 h 1653385"/>
              <a:gd name="T22" fmla="*/ 1217234 w 4377764"/>
              <a:gd name="T23" fmla="*/ 1185538 h 1653385"/>
              <a:gd name="T24" fmla="*/ 1262316 w 4377764"/>
              <a:gd name="T25" fmla="*/ 1170274 h 1653385"/>
              <a:gd name="T26" fmla="*/ 1337454 w 4377764"/>
              <a:gd name="T27" fmla="*/ 1155007 h 1653385"/>
              <a:gd name="T28" fmla="*/ 1427621 w 4377764"/>
              <a:gd name="T29" fmla="*/ 1124475 h 1653385"/>
              <a:gd name="T30" fmla="*/ 1562867 w 4377764"/>
              <a:gd name="T31" fmla="*/ 1002349 h 1653385"/>
              <a:gd name="T32" fmla="*/ 1668064 w 4377764"/>
              <a:gd name="T33" fmla="*/ 956552 h 1653385"/>
              <a:gd name="T34" fmla="*/ 1788282 w 4377764"/>
              <a:gd name="T35" fmla="*/ 895488 h 1653385"/>
              <a:gd name="T36" fmla="*/ 2133914 w 4377764"/>
              <a:gd name="T37" fmla="*/ 803893 h 1653385"/>
              <a:gd name="T38" fmla="*/ 2254136 w 4377764"/>
              <a:gd name="T39" fmla="*/ 788628 h 1653385"/>
              <a:gd name="T40" fmla="*/ 2434467 w 4377764"/>
              <a:gd name="T41" fmla="*/ 742831 h 1653385"/>
              <a:gd name="T42" fmla="*/ 2479550 w 4377764"/>
              <a:gd name="T43" fmla="*/ 727563 h 1653385"/>
              <a:gd name="T44" fmla="*/ 2539661 w 4377764"/>
              <a:gd name="T45" fmla="*/ 697033 h 1653385"/>
              <a:gd name="T46" fmla="*/ 2614798 w 4377764"/>
              <a:gd name="T47" fmla="*/ 651236 h 1653385"/>
              <a:gd name="T48" fmla="*/ 2674909 w 4377764"/>
              <a:gd name="T49" fmla="*/ 590172 h 1653385"/>
              <a:gd name="T50" fmla="*/ 2780101 w 4377764"/>
              <a:gd name="T51" fmla="*/ 513841 h 1653385"/>
              <a:gd name="T52" fmla="*/ 3035572 w 4377764"/>
              <a:gd name="T53" fmla="*/ 376450 h 1653385"/>
              <a:gd name="T54" fmla="*/ 3215903 w 4377764"/>
              <a:gd name="T55" fmla="*/ 315386 h 1653385"/>
              <a:gd name="T56" fmla="*/ 3321094 w 4377764"/>
              <a:gd name="T57" fmla="*/ 269589 h 1653385"/>
              <a:gd name="T58" fmla="*/ 3381205 w 4377764"/>
              <a:gd name="T59" fmla="*/ 254321 h 1653385"/>
              <a:gd name="T60" fmla="*/ 3486398 w 4377764"/>
              <a:gd name="T61" fmla="*/ 193261 h 1653385"/>
              <a:gd name="T62" fmla="*/ 3516452 w 4377764"/>
              <a:gd name="T63" fmla="*/ 162726 h 1653385"/>
              <a:gd name="T64" fmla="*/ 3666729 w 4377764"/>
              <a:gd name="T65" fmla="*/ 116932 h 1653385"/>
              <a:gd name="T66" fmla="*/ 3726839 w 4377764"/>
              <a:gd name="T67" fmla="*/ 86401 h 1653385"/>
              <a:gd name="T68" fmla="*/ 3786950 w 4377764"/>
              <a:gd name="T69" fmla="*/ 71135 h 1653385"/>
              <a:gd name="T70" fmla="*/ 3832032 w 4377764"/>
              <a:gd name="T71" fmla="*/ 55863 h 1653385"/>
              <a:gd name="T72" fmla="*/ 3952253 w 4377764"/>
              <a:gd name="T73" fmla="*/ 25337 h 1653385"/>
              <a:gd name="T74" fmla="*/ 4373025 w 4377764"/>
              <a:gd name="T75" fmla="*/ 86401 h 1653385"/>
              <a:gd name="T76" fmla="*/ 4403081 w 4377764"/>
              <a:gd name="T77" fmla="*/ 147459 h 16533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377764" h="1653385">
                <a:moveTo>
                  <a:pt x="0" y="1653385"/>
                </a:moveTo>
                <a:cubicBezTo>
                  <a:pt x="49804" y="1643424"/>
                  <a:pt x="101228" y="1639564"/>
                  <a:pt x="149412" y="1623503"/>
                </a:cubicBezTo>
                <a:cubicBezTo>
                  <a:pt x="206502" y="1604473"/>
                  <a:pt x="258452" y="1572502"/>
                  <a:pt x="313764" y="1548797"/>
                </a:cubicBezTo>
                <a:cubicBezTo>
                  <a:pt x="438826" y="1495199"/>
                  <a:pt x="443760" y="1495504"/>
                  <a:pt x="552823" y="1459150"/>
                </a:cubicBezTo>
                <a:cubicBezTo>
                  <a:pt x="572745" y="1444209"/>
                  <a:pt x="592324" y="1428800"/>
                  <a:pt x="612588" y="1414326"/>
                </a:cubicBezTo>
                <a:cubicBezTo>
                  <a:pt x="627200" y="1403889"/>
                  <a:pt x="643617" y="1395940"/>
                  <a:pt x="657412" y="1384444"/>
                </a:cubicBezTo>
                <a:cubicBezTo>
                  <a:pt x="673645" y="1370917"/>
                  <a:pt x="683764" y="1349882"/>
                  <a:pt x="702235" y="1339620"/>
                </a:cubicBezTo>
                <a:cubicBezTo>
                  <a:pt x="729770" y="1324323"/>
                  <a:pt x="763709" y="1323824"/>
                  <a:pt x="791882" y="1309738"/>
                </a:cubicBezTo>
                <a:cubicBezTo>
                  <a:pt x="811804" y="1299777"/>
                  <a:pt x="831175" y="1288630"/>
                  <a:pt x="851647" y="1279856"/>
                </a:cubicBezTo>
                <a:cubicBezTo>
                  <a:pt x="913333" y="1253419"/>
                  <a:pt x="884604" y="1275254"/>
                  <a:pt x="956235" y="1249973"/>
                </a:cubicBezTo>
                <a:cubicBezTo>
                  <a:pt x="1021649" y="1226886"/>
                  <a:pt x="1083172" y="1192091"/>
                  <a:pt x="1150470" y="1175267"/>
                </a:cubicBezTo>
                <a:cubicBezTo>
                  <a:pt x="1170392" y="1170287"/>
                  <a:pt x="1190490" y="1165967"/>
                  <a:pt x="1210235" y="1160326"/>
                </a:cubicBezTo>
                <a:cubicBezTo>
                  <a:pt x="1225379" y="1155999"/>
                  <a:pt x="1239780" y="1149205"/>
                  <a:pt x="1255059" y="1145385"/>
                </a:cubicBezTo>
                <a:cubicBezTo>
                  <a:pt x="1279696" y="1139226"/>
                  <a:pt x="1305264" y="1137126"/>
                  <a:pt x="1329764" y="1130444"/>
                </a:cubicBezTo>
                <a:cubicBezTo>
                  <a:pt x="1360153" y="1122156"/>
                  <a:pt x="1419412" y="1100562"/>
                  <a:pt x="1419412" y="1100562"/>
                </a:cubicBezTo>
                <a:cubicBezTo>
                  <a:pt x="1457301" y="1062672"/>
                  <a:pt x="1507462" y="1008110"/>
                  <a:pt x="1553882" y="981032"/>
                </a:cubicBezTo>
                <a:cubicBezTo>
                  <a:pt x="1586645" y="961920"/>
                  <a:pt x="1624099" y="952249"/>
                  <a:pt x="1658470" y="936209"/>
                </a:cubicBezTo>
                <a:cubicBezTo>
                  <a:pt x="1698837" y="917371"/>
                  <a:pt x="1735333" y="889244"/>
                  <a:pt x="1778000" y="876444"/>
                </a:cubicBezTo>
                <a:cubicBezTo>
                  <a:pt x="1920556" y="833677"/>
                  <a:pt x="1966839" y="816284"/>
                  <a:pt x="2121647" y="786797"/>
                </a:cubicBezTo>
                <a:cubicBezTo>
                  <a:pt x="2161091" y="779284"/>
                  <a:pt x="2201333" y="776836"/>
                  <a:pt x="2241176" y="771856"/>
                </a:cubicBezTo>
                <a:cubicBezTo>
                  <a:pt x="2300941" y="756915"/>
                  <a:pt x="2362027" y="746513"/>
                  <a:pt x="2420470" y="727032"/>
                </a:cubicBezTo>
                <a:cubicBezTo>
                  <a:pt x="2435411" y="722052"/>
                  <a:pt x="2450818" y="718295"/>
                  <a:pt x="2465294" y="712091"/>
                </a:cubicBezTo>
                <a:cubicBezTo>
                  <a:pt x="2485766" y="703317"/>
                  <a:pt x="2505137" y="692170"/>
                  <a:pt x="2525059" y="682209"/>
                </a:cubicBezTo>
                <a:cubicBezTo>
                  <a:pt x="2635463" y="571801"/>
                  <a:pt x="2464002" y="734358"/>
                  <a:pt x="2599764" y="637385"/>
                </a:cubicBezTo>
                <a:cubicBezTo>
                  <a:pt x="2622690" y="621009"/>
                  <a:pt x="2637724" y="595461"/>
                  <a:pt x="2659529" y="577620"/>
                </a:cubicBezTo>
                <a:cubicBezTo>
                  <a:pt x="2692688" y="550490"/>
                  <a:pt x="2728078" y="526082"/>
                  <a:pt x="2764117" y="502914"/>
                </a:cubicBezTo>
                <a:cubicBezTo>
                  <a:pt x="2809792" y="473551"/>
                  <a:pt x="2981533" y="380638"/>
                  <a:pt x="3018117" y="368444"/>
                </a:cubicBezTo>
                <a:cubicBezTo>
                  <a:pt x="3018127" y="368441"/>
                  <a:pt x="3197403" y="308683"/>
                  <a:pt x="3197412" y="308679"/>
                </a:cubicBezTo>
                <a:cubicBezTo>
                  <a:pt x="3232275" y="293738"/>
                  <a:pt x="3266354" y="276818"/>
                  <a:pt x="3302000" y="263856"/>
                </a:cubicBezTo>
                <a:cubicBezTo>
                  <a:pt x="3321298" y="256838"/>
                  <a:pt x="3342537" y="256124"/>
                  <a:pt x="3361764" y="248914"/>
                </a:cubicBezTo>
                <a:cubicBezTo>
                  <a:pt x="3390634" y="238088"/>
                  <a:pt x="3440854" y="209549"/>
                  <a:pt x="3466353" y="189150"/>
                </a:cubicBezTo>
                <a:cubicBezTo>
                  <a:pt x="3477353" y="180350"/>
                  <a:pt x="3484004" y="166256"/>
                  <a:pt x="3496235" y="159267"/>
                </a:cubicBezTo>
                <a:cubicBezTo>
                  <a:pt x="3549156" y="129026"/>
                  <a:pt x="3587595" y="126054"/>
                  <a:pt x="3645647" y="114444"/>
                </a:cubicBezTo>
                <a:cubicBezTo>
                  <a:pt x="3665569" y="104483"/>
                  <a:pt x="3684557" y="92383"/>
                  <a:pt x="3705412" y="84562"/>
                </a:cubicBezTo>
                <a:cubicBezTo>
                  <a:pt x="3724639" y="77352"/>
                  <a:pt x="3745432" y="75261"/>
                  <a:pt x="3765176" y="69620"/>
                </a:cubicBezTo>
                <a:cubicBezTo>
                  <a:pt x="3780320" y="65293"/>
                  <a:pt x="3794805" y="58823"/>
                  <a:pt x="3810000" y="54679"/>
                </a:cubicBezTo>
                <a:cubicBezTo>
                  <a:pt x="3849622" y="43873"/>
                  <a:pt x="3889686" y="34758"/>
                  <a:pt x="3929529" y="24797"/>
                </a:cubicBezTo>
                <a:cubicBezTo>
                  <a:pt x="4148761" y="33229"/>
                  <a:pt x="4272058" y="-67087"/>
                  <a:pt x="4347882" y="84562"/>
                </a:cubicBezTo>
                <a:cubicBezTo>
                  <a:pt x="4382218" y="153234"/>
                  <a:pt x="4344009" y="110571"/>
                  <a:pt x="4377764" y="14432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3" name="Freeform 4"/>
          <p:cNvSpPr>
            <a:spLocks/>
          </p:cNvSpPr>
          <p:nvPr/>
        </p:nvSpPr>
        <p:spPr bwMode="auto">
          <a:xfrm>
            <a:off x="1998663" y="2733675"/>
            <a:ext cx="3771900" cy="1898650"/>
          </a:xfrm>
          <a:custGeom>
            <a:avLst/>
            <a:gdLst>
              <a:gd name="T0" fmla="*/ 453568 w 3771720"/>
              <a:gd name="T1" fmla="*/ 1134731 h 1898144"/>
              <a:gd name="T2" fmla="*/ 1696341 w 3771720"/>
              <a:gd name="T3" fmla="*/ 514753 h 1898144"/>
              <a:gd name="T4" fmla="*/ 2744473 w 3771720"/>
              <a:gd name="T5" fmla="*/ 136705 h 1898144"/>
              <a:gd name="T6" fmla="*/ 3148740 w 3771720"/>
              <a:gd name="T7" fmla="*/ 15735 h 1898144"/>
              <a:gd name="T8" fmla="*/ 3582979 w 3771720"/>
              <a:gd name="T9" fmla="*/ 30857 h 1898144"/>
              <a:gd name="T10" fmla="*/ 3642876 w 3771720"/>
              <a:gd name="T11" fmla="*/ 121584 h 1898144"/>
              <a:gd name="T12" fmla="*/ 3717720 w 3771720"/>
              <a:gd name="T13" fmla="*/ 242562 h 1898144"/>
              <a:gd name="T14" fmla="*/ 3762640 w 3771720"/>
              <a:gd name="T15" fmla="*/ 333294 h 1898144"/>
              <a:gd name="T16" fmla="*/ 3717720 w 3771720"/>
              <a:gd name="T17" fmla="*/ 847424 h 1898144"/>
              <a:gd name="T18" fmla="*/ 3433251 w 3771720"/>
              <a:gd name="T19" fmla="*/ 1164973 h 1898144"/>
              <a:gd name="T20" fmla="*/ 3178694 w 3771720"/>
              <a:gd name="T21" fmla="*/ 1376675 h 1898144"/>
              <a:gd name="T22" fmla="*/ 2534847 w 3771720"/>
              <a:gd name="T23" fmla="*/ 1679104 h 1898144"/>
              <a:gd name="T24" fmla="*/ 1816136 w 3771720"/>
              <a:gd name="T25" fmla="*/ 1890804 h 1898144"/>
              <a:gd name="T26" fmla="*/ 1456748 w 3771720"/>
              <a:gd name="T27" fmla="*/ 1921048 h 1898144"/>
              <a:gd name="T28" fmla="*/ 797935 w 3771720"/>
              <a:gd name="T29" fmla="*/ 1860562 h 1898144"/>
              <a:gd name="T30" fmla="*/ 468509 w 3771720"/>
              <a:gd name="T31" fmla="*/ 1754713 h 1898144"/>
              <a:gd name="T32" fmla="*/ 169056 w 3771720"/>
              <a:gd name="T33" fmla="*/ 1588375 h 1898144"/>
              <a:gd name="T34" fmla="*/ 64242 w 3771720"/>
              <a:gd name="T35" fmla="*/ 1482526 h 1898144"/>
              <a:gd name="T36" fmla="*/ 169056 w 3771720"/>
              <a:gd name="T37" fmla="*/ 983517 h 1898144"/>
              <a:gd name="T38" fmla="*/ 977634 w 3771720"/>
              <a:gd name="T39" fmla="*/ 469389 h 1898144"/>
              <a:gd name="T40" fmla="*/ 1187261 w 3771720"/>
              <a:gd name="T41" fmla="*/ 484511 h 1898144"/>
              <a:gd name="T42" fmla="*/ 1247120 w 3771720"/>
              <a:gd name="T43" fmla="*/ 560118 h 1898144"/>
              <a:gd name="T44" fmla="*/ 1322001 w 3771720"/>
              <a:gd name="T45" fmla="*/ 741573 h 1898144"/>
              <a:gd name="T46" fmla="*/ 1336987 w 3771720"/>
              <a:gd name="T47" fmla="*/ 1285947 h 1898144"/>
              <a:gd name="T48" fmla="*/ 1217188 w 3771720"/>
              <a:gd name="T49" fmla="*/ 1331312 h 1898144"/>
              <a:gd name="T50" fmla="*/ 917735 w 3771720"/>
              <a:gd name="T51" fmla="*/ 1225461 h 1898144"/>
              <a:gd name="T52" fmla="*/ 857835 w 3771720"/>
              <a:gd name="T53" fmla="*/ 1134731 h 1898144"/>
              <a:gd name="T54" fmla="*/ 857835 w 3771720"/>
              <a:gd name="T55" fmla="*/ 847424 h 1898144"/>
              <a:gd name="T56" fmla="*/ 1067461 w 3771720"/>
              <a:gd name="T57" fmla="*/ 756695 h 1898144"/>
              <a:gd name="T58" fmla="*/ 1516642 w 3771720"/>
              <a:gd name="T59" fmla="*/ 711331 h 1898144"/>
              <a:gd name="T60" fmla="*/ 1846067 w 3771720"/>
              <a:gd name="T61" fmla="*/ 756695 h 1898144"/>
              <a:gd name="T62" fmla="*/ 1950881 w 3771720"/>
              <a:gd name="T63" fmla="*/ 968396 h 1898144"/>
              <a:gd name="T64" fmla="*/ 1980814 w 3771720"/>
              <a:gd name="T65" fmla="*/ 1225461 h 1898144"/>
              <a:gd name="T66" fmla="*/ 1965867 w 3771720"/>
              <a:gd name="T67" fmla="*/ 1346432 h 1898144"/>
              <a:gd name="T68" fmla="*/ 1920947 w 3771720"/>
              <a:gd name="T69" fmla="*/ 1301068 h 1898144"/>
              <a:gd name="T70" fmla="*/ 1876001 w 3771720"/>
              <a:gd name="T71" fmla="*/ 1134731 h 18981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771720" h="1898144">
                <a:moveTo>
                  <a:pt x="452578" y="1121203"/>
                </a:moveTo>
                <a:cubicBezTo>
                  <a:pt x="1017345" y="820795"/>
                  <a:pt x="1142452" y="733055"/>
                  <a:pt x="1692696" y="508614"/>
                </a:cubicBezTo>
                <a:cubicBezTo>
                  <a:pt x="1999749" y="383369"/>
                  <a:pt x="2412765" y="237656"/>
                  <a:pt x="2738578" y="135085"/>
                </a:cubicBezTo>
                <a:cubicBezTo>
                  <a:pt x="3579064" y="-129513"/>
                  <a:pt x="2920002" y="89554"/>
                  <a:pt x="3141990" y="15555"/>
                </a:cubicBezTo>
                <a:cubicBezTo>
                  <a:pt x="3286421" y="20536"/>
                  <a:pt x="3433912" y="509"/>
                  <a:pt x="3575284" y="30497"/>
                </a:cubicBezTo>
                <a:cubicBezTo>
                  <a:pt x="3610416" y="37949"/>
                  <a:pt x="3618988" y="88021"/>
                  <a:pt x="3635049" y="120144"/>
                </a:cubicBezTo>
                <a:cubicBezTo>
                  <a:pt x="3728114" y="306273"/>
                  <a:pt x="3593377" y="45709"/>
                  <a:pt x="3709755" y="239673"/>
                </a:cubicBezTo>
                <a:cubicBezTo>
                  <a:pt x="3726944" y="268321"/>
                  <a:pt x="3739637" y="299438"/>
                  <a:pt x="3754578" y="329320"/>
                </a:cubicBezTo>
                <a:cubicBezTo>
                  <a:pt x="3775619" y="539735"/>
                  <a:pt x="3792170" y="573591"/>
                  <a:pt x="3709755" y="837320"/>
                </a:cubicBezTo>
                <a:cubicBezTo>
                  <a:pt x="3687941" y="907125"/>
                  <a:pt x="3429612" y="1147719"/>
                  <a:pt x="3425872" y="1151085"/>
                </a:cubicBezTo>
                <a:cubicBezTo>
                  <a:pt x="3344346" y="1224458"/>
                  <a:pt x="3261855" y="1297546"/>
                  <a:pt x="3171872" y="1360261"/>
                </a:cubicBezTo>
                <a:cubicBezTo>
                  <a:pt x="2986081" y="1489752"/>
                  <a:pt x="2731898" y="1581202"/>
                  <a:pt x="2529402" y="1659085"/>
                </a:cubicBezTo>
                <a:cubicBezTo>
                  <a:pt x="2251193" y="1766088"/>
                  <a:pt x="2103043" y="1824947"/>
                  <a:pt x="1812225" y="1868261"/>
                </a:cubicBezTo>
                <a:cubicBezTo>
                  <a:pt x="1693590" y="1885930"/>
                  <a:pt x="1573166" y="1888183"/>
                  <a:pt x="1453637" y="1898144"/>
                </a:cubicBezTo>
                <a:cubicBezTo>
                  <a:pt x="1234500" y="1878222"/>
                  <a:pt x="1013272" y="1874554"/>
                  <a:pt x="796225" y="1838379"/>
                </a:cubicBezTo>
                <a:cubicBezTo>
                  <a:pt x="682808" y="1819476"/>
                  <a:pt x="575578" y="1773085"/>
                  <a:pt x="467519" y="1733791"/>
                </a:cubicBezTo>
                <a:cubicBezTo>
                  <a:pt x="364318" y="1696263"/>
                  <a:pt x="254592" y="1639229"/>
                  <a:pt x="168696" y="1569438"/>
                </a:cubicBezTo>
                <a:cubicBezTo>
                  <a:pt x="130431" y="1538348"/>
                  <a:pt x="98970" y="1499713"/>
                  <a:pt x="64107" y="1464850"/>
                </a:cubicBezTo>
                <a:cubicBezTo>
                  <a:pt x="-18826" y="1271336"/>
                  <a:pt x="-54833" y="1254490"/>
                  <a:pt x="168696" y="971791"/>
                </a:cubicBezTo>
                <a:cubicBezTo>
                  <a:pt x="269913" y="843782"/>
                  <a:pt x="865893" y="525912"/>
                  <a:pt x="975519" y="463791"/>
                </a:cubicBezTo>
                <a:cubicBezTo>
                  <a:pt x="1045245" y="468771"/>
                  <a:pt x="1118380" y="456627"/>
                  <a:pt x="1184696" y="478732"/>
                </a:cubicBezTo>
                <a:cubicBezTo>
                  <a:pt x="1214949" y="488816"/>
                  <a:pt x="1229539" y="525254"/>
                  <a:pt x="1244460" y="553438"/>
                </a:cubicBezTo>
                <a:cubicBezTo>
                  <a:pt x="1274753" y="610659"/>
                  <a:pt x="1319166" y="732732"/>
                  <a:pt x="1319166" y="732732"/>
                </a:cubicBezTo>
                <a:cubicBezTo>
                  <a:pt x="1353134" y="953518"/>
                  <a:pt x="1375261" y="1013401"/>
                  <a:pt x="1334107" y="1270614"/>
                </a:cubicBezTo>
                <a:cubicBezTo>
                  <a:pt x="1329019" y="1302411"/>
                  <a:pt x="1220816" y="1314190"/>
                  <a:pt x="1214578" y="1315438"/>
                </a:cubicBezTo>
                <a:cubicBezTo>
                  <a:pt x="1095779" y="1289981"/>
                  <a:pt x="1001530" y="1296624"/>
                  <a:pt x="915755" y="1210850"/>
                </a:cubicBezTo>
                <a:cubicBezTo>
                  <a:pt x="890360" y="1185455"/>
                  <a:pt x="875912" y="1151085"/>
                  <a:pt x="855990" y="1121203"/>
                </a:cubicBezTo>
                <a:cubicBezTo>
                  <a:pt x="837623" y="1010997"/>
                  <a:pt x="823188" y="968531"/>
                  <a:pt x="855990" y="837320"/>
                </a:cubicBezTo>
                <a:cubicBezTo>
                  <a:pt x="872563" y="771029"/>
                  <a:pt x="1064259" y="747841"/>
                  <a:pt x="1065166" y="747673"/>
                </a:cubicBezTo>
                <a:cubicBezTo>
                  <a:pt x="1210408" y="720776"/>
                  <a:pt x="1366164" y="713367"/>
                  <a:pt x="1513402" y="702850"/>
                </a:cubicBezTo>
                <a:cubicBezTo>
                  <a:pt x="1622970" y="717791"/>
                  <a:pt x="1746708" y="691749"/>
                  <a:pt x="1842107" y="747673"/>
                </a:cubicBezTo>
                <a:cubicBezTo>
                  <a:pt x="1909359" y="787097"/>
                  <a:pt x="1920055" y="883588"/>
                  <a:pt x="1946696" y="956850"/>
                </a:cubicBezTo>
                <a:cubicBezTo>
                  <a:pt x="1949982" y="965886"/>
                  <a:pt x="1976577" y="1210841"/>
                  <a:pt x="1976578" y="1210850"/>
                </a:cubicBezTo>
                <a:cubicBezTo>
                  <a:pt x="1971598" y="1250693"/>
                  <a:pt x="1986721" y="1299025"/>
                  <a:pt x="1961637" y="1330379"/>
                </a:cubicBezTo>
                <a:cubicBezTo>
                  <a:pt x="1948437" y="1346879"/>
                  <a:pt x="1925137" y="1304977"/>
                  <a:pt x="1916813" y="1285555"/>
                </a:cubicBezTo>
                <a:cubicBezTo>
                  <a:pt x="1894444" y="1233361"/>
                  <a:pt x="1871990" y="1121203"/>
                  <a:pt x="1871990" y="112120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4" name="Freeform 8"/>
          <p:cNvSpPr>
            <a:spLocks/>
          </p:cNvSpPr>
          <p:nvPr/>
        </p:nvSpPr>
        <p:spPr bwMode="auto">
          <a:xfrm>
            <a:off x="2514600" y="3124200"/>
            <a:ext cx="4170363" cy="1643063"/>
          </a:xfrm>
          <a:custGeom>
            <a:avLst/>
            <a:gdLst>
              <a:gd name="T0" fmla="*/ 0 w 4170839"/>
              <a:gd name="T1" fmla="*/ 869305 h 1643573"/>
              <a:gd name="T2" fmla="*/ 4102639 w 4170839"/>
              <a:gd name="T3" fmla="*/ 648295 h 1643573"/>
              <a:gd name="T4" fmla="*/ 2140509 w 4170839"/>
              <a:gd name="T5" fmla="*/ 707230 h 1643573"/>
              <a:gd name="T6" fmla="*/ 877019 w 4170839"/>
              <a:gd name="T7" fmla="*/ 471488 h 1643573"/>
              <a:gd name="T8" fmla="*/ 431089 w 4170839"/>
              <a:gd name="T9" fmla="*/ 412552 h 1643573"/>
              <a:gd name="T10" fmla="*/ 1218900 w 4170839"/>
              <a:gd name="T11" fmla="*/ 1208186 h 1643573"/>
              <a:gd name="T12" fmla="*/ 2898606 w 4170839"/>
              <a:gd name="T13" fmla="*/ 1561801 h 1643573"/>
              <a:gd name="T14" fmla="*/ 3864806 w 4170839"/>
              <a:gd name="T15" fmla="*/ 0 h 16435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70839" h="1643573">
                <a:moveTo>
                  <a:pt x="0" y="881530"/>
                </a:moveTo>
                <a:lnTo>
                  <a:pt x="4123764" y="657412"/>
                </a:lnTo>
                <a:cubicBezTo>
                  <a:pt x="4482352" y="630020"/>
                  <a:pt x="2691902" y="747059"/>
                  <a:pt x="2151529" y="717177"/>
                </a:cubicBezTo>
                <a:cubicBezTo>
                  <a:pt x="1611157" y="687295"/>
                  <a:pt x="1167901" y="527922"/>
                  <a:pt x="881529" y="478118"/>
                </a:cubicBezTo>
                <a:cubicBezTo>
                  <a:pt x="595157" y="428314"/>
                  <a:pt x="376020" y="293843"/>
                  <a:pt x="433294" y="418353"/>
                </a:cubicBezTo>
                <a:cubicBezTo>
                  <a:pt x="490568" y="542863"/>
                  <a:pt x="811803" y="1030942"/>
                  <a:pt x="1225176" y="1225177"/>
                </a:cubicBezTo>
                <a:cubicBezTo>
                  <a:pt x="1638549" y="1419412"/>
                  <a:pt x="2470274" y="1787961"/>
                  <a:pt x="2913529" y="1583765"/>
                </a:cubicBezTo>
                <a:cubicBezTo>
                  <a:pt x="3356784" y="1379569"/>
                  <a:pt x="3884705" y="0"/>
                  <a:pt x="3884705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35" name="Straight Connector 22"/>
          <p:cNvCxnSpPr>
            <a:cxnSpLocks noChangeShapeType="1"/>
          </p:cNvCxnSpPr>
          <p:nvPr/>
        </p:nvCxnSpPr>
        <p:spPr bwMode="auto">
          <a:xfrm flipH="1">
            <a:off x="4267200" y="1600200"/>
            <a:ext cx="16764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6" name="Freeform 152597"/>
          <p:cNvSpPr>
            <a:spLocks/>
          </p:cNvSpPr>
          <p:nvPr/>
        </p:nvSpPr>
        <p:spPr bwMode="auto">
          <a:xfrm>
            <a:off x="4724400" y="3429000"/>
            <a:ext cx="3983038" cy="2212975"/>
          </a:xfrm>
          <a:custGeom>
            <a:avLst/>
            <a:gdLst>
              <a:gd name="T0" fmla="*/ 1018944 w 3982136"/>
              <a:gd name="T1" fmla="*/ 0 h 2212487"/>
              <a:gd name="T2" fmla="*/ 173852 w 3982136"/>
              <a:gd name="T3" fmla="*/ 2157422 h 2212487"/>
              <a:gd name="T4" fmla="*/ 4022015 w 3982136"/>
              <a:gd name="T5" fmla="*/ 1176774 h 22124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2136" h="2212487">
                <a:moveTo>
                  <a:pt x="1008842" y="0"/>
                </a:moveTo>
                <a:cubicBezTo>
                  <a:pt x="342714" y="971176"/>
                  <a:pt x="-323413" y="1942353"/>
                  <a:pt x="172136" y="2136588"/>
                </a:cubicBezTo>
                <a:cubicBezTo>
                  <a:pt x="667685" y="2330823"/>
                  <a:pt x="3733117" y="2201333"/>
                  <a:pt x="3982136" y="116541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37" name="Straight Connector 64"/>
          <p:cNvCxnSpPr>
            <a:cxnSpLocks noChangeShapeType="1"/>
          </p:cNvCxnSpPr>
          <p:nvPr/>
        </p:nvCxnSpPr>
        <p:spPr bwMode="auto">
          <a:xfrm flipH="1">
            <a:off x="2286000" y="55626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Straight Connector 17"/>
          <p:cNvCxnSpPr>
            <a:cxnSpLocks noChangeShapeType="1"/>
          </p:cNvCxnSpPr>
          <p:nvPr/>
        </p:nvCxnSpPr>
        <p:spPr bwMode="auto">
          <a:xfrm flipV="1">
            <a:off x="3276600" y="1752600"/>
            <a:ext cx="2514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9" name="Straight Connector 16"/>
          <p:cNvCxnSpPr>
            <a:cxnSpLocks noChangeShapeType="1"/>
          </p:cNvCxnSpPr>
          <p:nvPr/>
        </p:nvCxnSpPr>
        <p:spPr bwMode="auto">
          <a:xfrm>
            <a:off x="3276600" y="3581400"/>
            <a:ext cx="3810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0" name="Straight Connector 20"/>
          <p:cNvCxnSpPr>
            <a:cxnSpLocks noChangeShapeType="1"/>
          </p:cNvCxnSpPr>
          <p:nvPr/>
        </p:nvCxnSpPr>
        <p:spPr bwMode="auto">
          <a:xfrm flipH="1">
            <a:off x="3657600" y="3581400"/>
            <a:ext cx="6096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1" name="Freeform 39"/>
          <p:cNvSpPr>
            <a:spLocks/>
          </p:cNvSpPr>
          <p:nvPr/>
        </p:nvSpPr>
        <p:spPr bwMode="auto">
          <a:xfrm>
            <a:off x="582613" y="3975100"/>
            <a:ext cx="2794000" cy="153988"/>
          </a:xfrm>
          <a:custGeom>
            <a:avLst/>
            <a:gdLst>
              <a:gd name="T0" fmla="*/ 0 w 2794000"/>
              <a:gd name="T1" fmla="*/ 11537 h 154917"/>
              <a:gd name="T2" fmla="*/ 328706 w 2794000"/>
              <a:gd name="T3" fmla="*/ 23069 h 154917"/>
              <a:gd name="T4" fmla="*/ 418353 w 2794000"/>
              <a:gd name="T5" fmla="*/ 46145 h 154917"/>
              <a:gd name="T6" fmla="*/ 463176 w 2794000"/>
              <a:gd name="T7" fmla="*/ 80754 h 154917"/>
              <a:gd name="T8" fmla="*/ 627529 w 2794000"/>
              <a:gd name="T9" fmla="*/ 80754 h 154917"/>
              <a:gd name="T10" fmla="*/ 702235 w 2794000"/>
              <a:gd name="T11" fmla="*/ 34608 h 154917"/>
              <a:gd name="T12" fmla="*/ 747059 w 2794000"/>
              <a:gd name="T13" fmla="*/ 23069 h 154917"/>
              <a:gd name="T14" fmla="*/ 866588 w 2794000"/>
              <a:gd name="T15" fmla="*/ 46145 h 154917"/>
              <a:gd name="T16" fmla="*/ 971176 w 2794000"/>
              <a:gd name="T17" fmla="*/ 80754 h 154917"/>
              <a:gd name="T18" fmla="*/ 1255059 w 2794000"/>
              <a:gd name="T19" fmla="*/ 92289 h 154917"/>
              <a:gd name="T20" fmla="*/ 1284941 w 2794000"/>
              <a:gd name="T21" fmla="*/ 57682 h 154917"/>
              <a:gd name="T22" fmla="*/ 1299882 w 2794000"/>
              <a:gd name="T23" fmla="*/ 23069 h 154917"/>
              <a:gd name="T24" fmla="*/ 1389529 w 2794000"/>
              <a:gd name="T25" fmla="*/ 46145 h 154917"/>
              <a:gd name="T26" fmla="*/ 1434353 w 2794000"/>
              <a:gd name="T27" fmla="*/ 57682 h 154917"/>
              <a:gd name="T28" fmla="*/ 1494118 w 2794000"/>
              <a:gd name="T29" fmla="*/ 80754 h 154917"/>
              <a:gd name="T30" fmla="*/ 1598706 w 2794000"/>
              <a:gd name="T31" fmla="*/ 92289 h 154917"/>
              <a:gd name="T32" fmla="*/ 1957294 w 2794000"/>
              <a:gd name="T33" fmla="*/ 69217 h 154917"/>
              <a:gd name="T34" fmla="*/ 2032000 w 2794000"/>
              <a:gd name="T35" fmla="*/ 34608 h 154917"/>
              <a:gd name="T36" fmla="*/ 2136588 w 2794000"/>
              <a:gd name="T37" fmla="*/ 0 h 154917"/>
              <a:gd name="T38" fmla="*/ 2181412 w 2794000"/>
              <a:gd name="T39" fmla="*/ 23069 h 154917"/>
              <a:gd name="T40" fmla="*/ 2226235 w 2794000"/>
              <a:gd name="T41" fmla="*/ 34608 h 154917"/>
              <a:gd name="T42" fmla="*/ 2256118 w 2794000"/>
              <a:gd name="T43" fmla="*/ 57682 h 154917"/>
              <a:gd name="T44" fmla="*/ 2599765 w 2794000"/>
              <a:gd name="T45" fmla="*/ 46145 h 154917"/>
              <a:gd name="T46" fmla="*/ 2689412 w 2794000"/>
              <a:gd name="T47" fmla="*/ 0 h 154917"/>
              <a:gd name="T48" fmla="*/ 2794000 w 2794000"/>
              <a:gd name="T49" fmla="*/ 34608 h 1549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94000" h="154917">
                <a:moveTo>
                  <a:pt x="0" y="14941"/>
                </a:moveTo>
                <a:cubicBezTo>
                  <a:pt x="109569" y="19921"/>
                  <a:pt x="219648" y="18197"/>
                  <a:pt x="328706" y="29882"/>
                </a:cubicBezTo>
                <a:cubicBezTo>
                  <a:pt x="360026" y="33238"/>
                  <a:pt x="418353" y="59765"/>
                  <a:pt x="418353" y="59765"/>
                </a:cubicBezTo>
                <a:cubicBezTo>
                  <a:pt x="433294" y="74706"/>
                  <a:pt x="445595" y="92867"/>
                  <a:pt x="463176" y="104588"/>
                </a:cubicBezTo>
                <a:cubicBezTo>
                  <a:pt x="511180" y="136590"/>
                  <a:pt x="581381" y="110356"/>
                  <a:pt x="627529" y="104588"/>
                </a:cubicBezTo>
                <a:cubicBezTo>
                  <a:pt x="740196" y="67033"/>
                  <a:pt x="605688" y="122061"/>
                  <a:pt x="702235" y="44823"/>
                </a:cubicBezTo>
                <a:cubicBezTo>
                  <a:pt x="714533" y="34984"/>
                  <a:pt x="732118" y="34862"/>
                  <a:pt x="747059" y="29882"/>
                </a:cubicBezTo>
                <a:cubicBezTo>
                  <a:pt x="786902" y="39843"/>
                  <a:pt x="832416" y="36984"/>
                  <a:pt x="866588" y="59765"/>
                </a:cubicBezTo>
                <a:cubicBezTo>
                  <a:pt x="928498" y="101037"/>
                  <a:pt x="893991" y="85292"/>
                  <a:pt x="971176" y="104588"/>
                </a:cubicBezTo>
                <a:cubicBezTo>
                  <a:pt x="1072047" y="171836"/>
                  <a:pt x="1044253" y="166375"/>
                  <a:pt x="1255059" y="119529"/>
                </a:cubicBezTo>
                <a:cubicBezTo>
                  <a:pt x="1272588" y="115634"/>
                  <a:pt x="1274980" y="89647"/>
                  <a:pt x="1284941" y="74706"/>
                </a:cubicBezTo>
                <a:cubicBezTo>
                  <a:pt x="1289921" y="59765"/>
                  <a:pt x="1284291" y="32109"/>
                  <a:pt x="1299882" y="29882"/>
                </a:cubicBezTo>
                <a:cubicBezTo>
                  <a:pt x="1331064" y="25427"/>
                  <a:pt x="1359647" y="49804"/>
                  <a:pt x="1389529" y="59765"/>
                </a:cubicBezTo>
                <a:cubicBezTo>
                  <a:pt x="1404470" y="64745"/>
                  <a:pt x="1420266" y="67663"/>
                  <a:pt x="1434353" y="74706"/>
                </a:cubicBezTo>
                <a:cubicBezTo>
                  <a:pt x="1454275" y="84667"/>
                  <a:pt x="1472630" y="98728"/>
                  <a:pt x="1494118" y="104588"/>
                </a:cubicBezTo>
                <a:cubicBezTo>
                  <a:pt x="1528094" y="113854"/>
                  <a:pt x="1563843" y="114549"/>
                  <a:pt x="1598706" y="119529"/>
                </a:cubicBezTo>
                <a:cubicBezTo>
                  <a:pt x="1718235" y="109568"/>
                  <a:pt x="1839094" y="110026"/>
                  <a:pt x="1957294" y="89647"/>
                </a:cubicBezTo>
                <a:cubicBezTo>
                  <a:pt x="1985912" y="84713"/>
                  <a:pt x="2006614" y="58926"/>
                  <a:pt x="2032000" y="44823"/>
                </a:cubicBezTo>
                <a:cubicBezTo>
                  <a:pt x="2087386" y="14053"/>
                  <a:pt x="2083692" y="17632"/>
                  <a:pt x="2136588" y="0"/>
                </a:cubicBezTo>
                <a:cubicBezTo>
                  <a:pt x="2151529" y="9961"/>
                  <a:pt x="2165351" y="21851"/>
                  <a:pt x="2181412" y="29882"/>
                </a:cubicBezTo>
                <a:cubicBezTo>
                  <a:pt x="2195499" y="36925"/>
                  <a:pt x="2212730" y="36720"/>
                  <a:pt x="2226235" y="44823"/>
                </a:cubicBezTo>
                <a:cubicBezTo>
                  <a:pt x="2238314" y="52071"/>
                  <a:pt x="2246157" y="64745"/>
                  <a:pt x="2256118" y="74706"/>
                </a:cubicBezTo>
                <a:cubicBezTo>
                  <a:pt x="2370667" y="69726"/>
                  <a:pt x="2486775" y="79246"/>
                  <a:pt x="2599765" y="59765"/>
                </a:cubicBezTo>
                <a:cubicBezTo>
                  <a:pt x="2635157" y="53663"/>
                  <a:pt x="2689412" y="0"/>
                  <a:pt x="2689412" y="0"/>
                </a:cubicBezTo>
                <a:cubicBezTo>
                  <a:pt x="2777931" y="17704"/>
                  <a:pt x="2746161" y="-3016"/>
                  <a:pt x="2794000" y="4482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3742" name="Group 45"/>
          <p:cNvGrpSpPr>
            <a:grpSpLocks/>
          </p:cNvGrpSpPr>
          <p:nvPr/>
        </p:nvGrpSpPr>
        <p:grpSpPr bwMode="auto">
          <a:xfrm>
            <a:off x="762000" y="3962400"/>
            <a:ext cx="4876800" cy="228600"/>
            <a:chOff x="-1371600" y="4191000"/>
            <a:chExt cx="4876800" cy="228600"/>
          </a:xfrm>
        </p:grpSpPr>
        <p:grpSp>
          <p:nvGrpSpPr>
            <p:cNvPr id="73801" name="Group 44"/>
            <p:cNvGrpSpPr>
              <a:grpSpLocks/>
            </p:cNvGrpSpPr>
            <p:nvPr/>
          </p:nvGrpSpPr>
          <p:grpSpPr bwMode="auto">
            <a:xfrm>
              <a:off x="-1371600" y="4191000"/>
              <a:ext cx="2438400" cy="228600"/>
              <a:chOff x="-1371600" y="4191000"/>
              <a:chExt cx="2438400" cy="228600"/>
            </a:xfrm>
          </p:grpSpPr>
          <p:grpSp>
            <p:nvGrpSpPr>
              <p:cNvPr id="73809" name="Group 43"/>
              <p:cNvGrpSpPr>
                <a:grpSpLocks/>
              </p:cNvGrpSpPr>
              <p:nvPr/>
            </p:nvGrpSpPr>
            <p:grpSpPr bwMode="auto">
              <a:xfrm>
                <a:off x="-13716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13" name="Curved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14" name="Curved Connector 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3810" name="Group 76"/>
              <p:cNvGrpSpPr>
                <a:grpSpLocks/>
              </p:cNvGrpSpPr>
              <p:nvPr/>
            </p:nvGrpSpPr>
            <p:grpSpPr bwMode="auto">
              <a:xfrm>
                <a:off x="-1524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11" name="Curved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12" name="Curved Connector 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3802" name="Group 80"/>
            <p:cNvGrpSpPr>
              <a:grpSpLocks/>
            </p:cNvGrpSpPr>
            <p:nvPr/>
          </p:nvGrpSpPr>
          <p:grpSpPr bwMode="auto">
            <a:xfrm>
              <a:off x="1066800" y="4191000"/>
              <a:ext cx="2438400" cy="228600"/>
              <a:chOff x="-1371600" y="4191000"/>
              <a:chExt cx="2438400" cy="228600"/>
            </a:xfrm>
          </p:grpSpPr>
          <p:grpSp>
            <p:nvGrpSpPr>
              <p:cNvPr id="73803" name="Group 81"/>
              <p:cNvGrpSpPr>
                <a:grpSpLocks/>
              </p:cNvGrpSpPr>
              <p:nvPr/>
            </p:nvGrpSpPr>
            <p:grpSpPr bwMode="auto">
              <a:xfrm>
                <a:off x="-13716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07" name="Curved Connector 85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08" name="Curved Connector 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3804" name="Group 82"/>
              <p:cNvGrpSpPr>
                <a:grpSpLocks/>
              </p:cNvGrpSpPr>
              <p:nvPr/>
            </p:nvGrpSpPr>
            <p:grpSpPr bwMode="auto">
              <a:xfrm>
                <a:off x="-1524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05" name="Curved Connector 83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06" name="Curved Connector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73743" name="Group 90"/>
          <p:cNvGrpSpPr>
            <a:grpSpLocks/>
          </p:cNvGrpSpPr>
          <p:nvPr/>
        </p:nvGrpSpPr>
        <p:grpSpPr bwMode="auto">
          <a:xfrm>
            <a:off x="5638800" y="3962400"/>
            <a:ext cx="2438400" cy="228600"/>
            <a:chOff x="-1371600" y="4191000"/>
            <a:chExt cx="2438400" cy="228600"/>
          </a:xfrm>
        </p:grpSpPr>
        <p:grpSp>
          <p:nvGrpSpPr>
            <p:cNvPr id="73795" name="Group 98"/>
            <p:cNvGrpSpPr>
              <a:grpSpLocks/>
            </p:cNvGrpSpPr>
            <p:nvPr/>
          </p:nvGrpSpPr>
          <p:grpSpPr bwMode="auto">
            <a:xfrm>
              <a:off x="-1371600" y="4191000"/>
              <a:ext cx="1219200" cy="228600"/>
              <a:chOff x="-1371600" y="4191000"/>
              <a:chExt cx="1219200" cy="228600"/>
            </a:xfrm>
          </p:grpSpPr>
          <p:cxnSp>
            <p:nvCxnSpPr>
              <p:cNvPr id="73799" name="Curved Connector 102"/>
              <p:cNvCxnSpPr>
                <a:cxnSpLocks noChangeShapeType="1"/>
              </p:cNvCxnSpPr>
              <p:nvPr/>
            </p:nvCxnSpPr>
            <p:spPr bwMode="auto">
              <a:xfrm>
                <a:off x="-13716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800" name="Curved Connector 103"/>
              <p:cNvCxnSpPr>
                <a:cxnSpLocks noChangeShapeType="1"/>
              </p:cNvCxnSpPr>
              <p:nvPr/>
            </p:nvCxnSpPr>
            <p:spPr bwMode="auto">
              <a:xfrm flipH="1">
                <a:off x="-7620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796" name="Group 99"/>
            <p:cNvGrpSpPr>
              <a:grpSpLocks/>
            </p:cNvGrpSpPr>
            <p:nvPr/>
          </p:nvGrpSpPr>
          <p:grpSpPr bwMode="auto">
            <a:xfrm>
              <a:off x="-152400" y="4191000"/>
              <a:ext cx="1219200" cy="228600"/>
              <a:chOff x="-1371600" y="4191000"/>
              <a:chExt cx="1219200" cy="228600"/>
            </a:xfrm>
          </p:grpSpPr>
          <p:cxnSp>
            <p:nvCxnSpPr>
              <p:cNvPr id="73797" name="Curved Connector 100"/>
              <p:cNvCxnSpPr>
                <a:cxnSpLocks noChangeShapeType="1"/>
              </p:cNvCxnSpPr>
              <p:nvPr/>
            </p:nvCxnSpPr>
            <p:spPr bwMode="auto">
              <a:xfrm>
                <a:off x="-13716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98" name="Curved Connector 101"/>
              <p:cNvCxnSpPr>
                <a:cxnSpLocks noChangeShapeType="1"/>
              </p:cNvCxnSpPr>
              <p:nvPr/>
            </p:nvCxnSpPr>
            <p:spPr bwMode="auto">
              <a:xfrm flipH="1">
                <a:off x="-7620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3744" name="Right Triangle 38"/>
          <p:cNvSpPr>
            <a:spLocks noChangeArrowheads="1"/>
          </p:cNvSpPr>
          <p:nvPr/>
        </p:nvSpPr>
        <p:spPr bwMode="auto">
          <a:xfrm flipV="1">
            <a:off x="2514600" y="1524000"/>
            <a:ext cx="3581400" cy="1905000"/>
          </a:xfrm>
          <a:prstGeom prst="rt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45" name="Straight Connector 67"/>
          <p:cNvCxnSpPr>
            <a:cxnSpLocks noChangeShapeType="1"/>
          </p:cNvCxnSpPr>
          <p:nvPr/>
        </p:nvCxnSpPr>
        <p:spPr bwMode="auto">
          <a:xfrm>
            <a:off x="2286000" y="36576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6" name="Curved Connector 53"/>
          <p:cNvCxnSpPr>
            <a:cxnSpLocks noChangeShapeType="1"/>
          </p:cNvCxnSpPr>
          <p:nvPr/>
        </p:nvCxnSpPr>
        <p:spPr bwMode="auto">
          <a:xfrm rot="16200000" flipH="1">
            <a:off x="2122488" y="2781300"/>
            <a:ext cx="838200" cy="4572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Curved Connector 111"/>
          <p:cNvCxnSpPr/>
          <p:nvPr/>
        </p:nvCxnSpPr>
        <p:spPr bwMode="auto">
          <a:xfrm rot="5400000">
            <a:off x="495300" y="4686300"/>
            <a:ext cx="1219200" cy="5334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 rot="5400000">
            <a:off x="647700" y="5143500"/>
            <a:ext cx="1219200" cy="5334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 rot="5400000">
            <a:off x="1257300" y="4838700"/>
            <a:ext cx="1371600" cy="2286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50" name="Curved Connector 115"/>
          <p:cNvCxnSpPr>
            <a:cxnSpLocks noChangeShapeType="1"/>
          </p:cNvCxnSpPr>
          <p:nvPr/>
        </p:nvCxnSpPr>
        <p:spPr bwMode="auto">
          <a:xfrm rot="5400000">
            <a:off x="2476500" y="46101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Curved Connector 118"/>
          <p:cNvCxnSpPr/>
          <p:nvPr/>
        </p:nvCxnSpPr>
        <p:spPr bwMode="auto">
          <a:xfrm rot="10800000" flipV="1">
            <a:off x="1905000" y="5562600"/>
            <a:ext cx="838200" cy="4572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Curved Connector 120"/>
          <p:cNvCxnSpPr/>
          <p:nvPr/>
        </p:nvCxnSpPr>
        <p:spPr bwMode="auto">
          <a:xfrm rot="10800000" flipV="1">
            <a:off x="4191000" y="4419600"/>
            <a:ext cx="838200" cy="4572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Curved Connector 121"/>
          <p:cNvCxnSpPr/>
          <p:nvPr/>
        </p:nvCxnSpPr>
        <p:spPr bwMode="auto">
          <a:xfrm rot="10800000" flipV="1">
            <a:off x="6477000" y="5638800"/>
            <a:ext cx="838200" cy="4572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Curved Connector 122"/>
          <p:cNvCxnSpPr/>
          <p:nvPr/>
        </p:nvCxnSpPr>
        <p:spPr bwMode="auto">
          <a:xfrm rot="5400000">
            <a:off x="4686300" y="4838700"/>
            <a:ext cx="381000" cy="3048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55" name="Curved Connector 125"/>
          <p:cNvCxnSpPr>
            <a:cxnSpLocks noChangeShapeType="1"/>
          </p:cNvCxnSpPr>
          <p:nvPr/>
        </p:nvCxnSpPr>
        <p:spPr bwMode="auto">
          <a:xfrm rot="5400000">
            <a:off x="5829300" y="43815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6" name="Curved Connector 126"/>
          <p:cNvCxnSpPr>
            <a:cxnSpLocks noChangeShapeType="1"/>
          </p:cNvCxnSpPr>
          <p:nvPr/>
        </p:nvCxnSpPr>
        <p:spPr bwMode="auto">
          <a:xfrm rot="5400000">
            <a:off x="5981700" y="49149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7" name="Curved Connector 127"/>
          <p:cNvCxnSpPr>
            <a:cxnSpLocks noChangeShapeType="1"/>
          </p:cNvCxnSpPr>
          <p:nvPr/>
        </p:nvCxnSpPr>
        <p:spPr bwMode="auto">
          <a:xfrm rot="5400000">
            <a:off x="6972300" y="46863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8" name="Curved Connector 128"/>
          <p:cNvCxnSpPr>
            <a:cxnSpLocks noChangeShapeType="1"/>
          </p:cNvCxnSpPr>
          <p:nvPr/>
        </p:nvCxnSpPr>
        <p:spPr bwMode="auto">
          <a:xfrm rot="5400000">
            <a:off x="7353300" y="52959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Chord 60"/>
          <p:cNvSpPr/>
          <p:nvPr/>
        </p:nvSpPr>
        <p:spPr bwMode="auto">
          <a:xfrm rot="17314158">
            <a:off x="71913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" name="Chord 130"/>
          <p:cNvSpPr/>
          <p:nvPr/>
        </p:nvSpPr>
        <p:spPr bwMode="auto">
          <a:xfrm rot="17314158">
            <a:off x="59721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2" name="Chord 131"/>
          <p:cNvSpPr/>
          <p:nvPr/>
        </p:nvSpPr>
        <p:spPr bwMode="auto">
          <a:xfrm rot="17314158">
            <a:off x="47529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" name="Chord 132"/>
          <p:cNvSpPr/>
          <p:nvPr/>
        </p:nvSpPr>
        <p:spPr bwMode="auto">
          <a:xfrm rot="17314158">
            <a:off x="23145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4" name="Chord 133"/>
          <p:cNvSpPr/>
          <p:nvPr/>
        </p:nvSpPr>
        <p:spPr bwMode="auto">
          <a:xfrm rot="17314158">
            <a:off x="103822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3764" name="Straight Connector 62"/>
          <p:cNvCxnSpPr>
            <a:cxnSpLocks noChangeShapeType="1"/>
          </p:cNvCxnSpPr>
          <p:nvPr/>
        </p:nvCxnSpPr>
        <p:spPr bwMode="auto">
          <a:xfrm>
            <a:off x="80772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5" name="Straight Connector 65"/>
          <p:cNvCxnSpPr>
            <a:cxnSpLocks noChangeShapeType="1"/>
          </p:cNvCxnSpPr>
          <p:nvPr/>
        </p:nvCxnSpPr>
        <p:spPr bwMode="auto">
          <a:xfrm flipH="1">
            <a:off x="609600" y="396240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" name="Chord 139"/>
          <p:cNvSpPr/>
          <p:nvPr/>
        </p:nvSpPr>
        <p:spPr bwMode="auto">
          <a:xfrm rot="17314158">
            <a:off x="3457575" y="3506788"/>
            <a:ext cx="762000" cy="609600"/>
          </a:xfrm>
          <a:prstGeom prst="chord">
            <a:avLst/>
          </a:prstGeom>
          <a:pattFill prst="weave">
            <a:fgClr>
              <a:srgbClr val="EC0FC5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67" name="Isosceles Triangle 66"/>
          <p:cNvSpPr>
            <a:spLocks noChangeArrowheads="1"/>
          </p:cNvSpPr>
          <p:nvPr/>
        </p:nvSpPr>
        <p:spPr bwMode="auto">
          <a:xfrm rot="2544705">
            <a:off x="4175125" y="1433513"/>
            <a:ext cx="595313" cy="2805112"/>
          </a:xfrm>
          <a:prstGeom prst="triangle">
            <a:avLst>
              <a:gd name="adj" fmla="val 89931"/>
            </a:avLst>
          </a:prstGeom>
          <a:pattFill prst="pct40">
            <a:fgClr>
              <a:srgbClr val="CB4F45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68" name="Isosceles Triangle 141"/>
          <p:cNvSpPr>
            <a:spLocks noChangeArrowheads="1"/>
          </p:cNvSpPr>
          <p:nvPr/>
        </p:nvSpPr>
        <p:spPr bwMode="auto">
          <a:xfrm rot="11276583" flipH="1">
            <a:off x="3211513" y="3665538"/>
            <a:ext cx="841375" cy="2058987"/>
          </a:xfrm>
          <a:prstGeom prst="triangle">
            <a:avLst>
              <a:gd name="adj" fmla="val 71838"/>
            </a:avLst>
          </a:prstGeom>
          <a:pattFill prst="pct40">
            <a:fgClr>
              <a:srgbClr val="CB4F45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69" name="Rectangle 67"/>
          <p:cNvSpPr>
            <a:spLocks noChangeArrowheads="1"/>
          </p:cNvSpPr>
          <p:nvPr/>
        </p:nvSpPr>
        <p:spPr bwMode="auto">
          <a:xfrm>
            <a:off x="4038600" y="3581400"/>
            <a:ext cx="152400" cy="76200"/>
          </a:xfrm>
          <a:prstGeom prst="rect">
            <a:avLst/>
          </a:prstGeom>
          <a:pattFill prst="pct40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71" name="Freeform 23"/>
          <p:cNvSpPr>
            <a:spLocks/>
          </p:cNvSpPr>
          <p:nvPr/>
        </p:nvSpPr>
        <p:spPr bwMode="auto">
          <a:xfrm>
            <a:off x="4953000" y="3197225"/>
            <a:ext cx="582613" cy="320675"/>
          </a:xfrm>
          <a:custGeom>
            <a:avLst/>
            <a:gdLst>
              <a:gd name="T0" fmla="*/ 545313 w 583199"/>
              <a:gd name="T1" fmla="*/ 282736 h 320284"/>
              <a:gd name="T2" fmla="*/ 559651 w 583199"/>
              <a:gd name="T3" fmla="*/ 204197 h 320284"/>
              <a:gd name="T4" fmla="*/ 545313 w 583199"/>
              <a:gd name="T5" fmla="*/ 157077 h 320284"/>
              <a:gd name="T6" fmla="*/ 502299 w 583199"/>
              <a:gd name="T7" fmla="*/ 62828 h 320284"/>
              <a:gd name="T8" fmla="*/ 459285 w 583199"/>
              <a:gd name="T9" fmla="*/ 31416 h 320284"/>
              <a:gd name="T10" fmla="*/ 373257 w 583199"/>
              <a:gd name="T11" fmla="*/ 0 h 320284"/>
              <a:gd name="T12" fmla="*/ 244217 w 583199"/>
              <a:gd name="T13" fmla="*/ 15708 h 320284"/>
              <a:gd name="T14" fmla="*/ 172527 w 583199"/>
              <a:gd name="T15" fmla="*/ 78538 h 320284"/>
              <a:gd name="T16" fmla="*/ 86501 w 583199"/>
              <a:gd name="T17" fmla="*/ 109953 h 320284"/>
              <a:gd name="T18" fmla="*/ 14818 w 583199"/>
              <a:gd name="T19" fmla="*/ 172784 h 320284"/>
              <a:gd name="T20" fmla="*/ 493 w 583199"/>
              <a:gd name="T21" fmla="*/ 219906 h 320284"/>
              <a:gd name="T22" fmla="*/ 29151 w 583199"/>
              <a:gd name="T23" fmla="*/ 314151 h 320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83199" h="320284">
                <a:moveTo>
                  <a:pt x="568258" y="268941"/>
                </a:moveTo>
                <a:cubicBezTo>
                  <a:pt x="573238" y="244039"/>
                  <a:pt x="583199" y="219630"/>
                  <a:pt x="583199" y="194235"/>
                </a:cubicBezTo>
                <a:cubicBezTo>
                  <a:pt x="583199" y="178486"/>
                  <a:pt x="572585" y="164555"/>
                  <a:pt x="568258" y="149412"/>
                </a:cubicBezTo>
                <a:cubicBezTo>
                  <a:pt x="551295" y="90044"/>
                  <a:pt x="566878" y="94520"/>
                  <a:pt x="523434" y="59764"/>
                </a:cubicBezTo>
                <a:cubicBezTo>
                  <a:pt x="509412" y="48546"/>
                  <a:pt x="495020" y="37175"/>
                  <a:pt x="478611" y="29882"/>
                </a:cubicBezTo>
                <a:cubicBezTo>
                  <a:pt x="449827" y="17089"/>
                  <a:pt x="388963" y="0"/>
                  <a:pt x="388963" y="0"/>
                </a:cubicBezTo>
                <a:cubicBezTo>
                  <a:pt x="344140" y="4980"/>
                  <a:pt x="298246" y="4003"/>
                  <a:pt x="254493" y="14941"/>
                </a:cubicBezTo>
                <a:cubicBezTo>
                  <a:pt x="183625" y="32658"/>
                  <a:pt x="233603" y="47798"/>
                  <a:pt x="179787" y="74706"/>
                </a:cubicBezTo>
                <a:cubicBezTo>
                  <a:pt x="151614" y="88793"/>
                  <a:pt x="116349" y="87116"/>
                  <a:pt x="90140" y="104588"/>
                </a:cubicBezTo>
                <a:cubicBezTo>
                  <a:pt x="33595" y="142284"/>
                  <a:pt x="58013" y="121772"/>
                  <a:pt x="15434" y="164353"/>
                </a:cubicBezTo>
                <a:cubicBezTo>
                  <a:pt x="10454" y="179294"/>
                  <a:pt x="493" y="193427"/>
                  <a:pt x="493" y="209176"/>
                </a:cubicBezTo>
                <a:cubicBezTo>
                  <a:pt x="493" y="336674"/>
                  <a:pt x="-6281" y="335479"/>
                  <a:pt x="30375" y="29882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72" name="Freeform 24"/>
          <p:cNvSpPr>
            <a:spLocks/>
          </p:cNvSpPr>
          <p:nvPr/>
        </p:nvSpPr>
        <p:spPr bwMode="auto">
          <a:xfrm>
            <a:off x="7246938" y="2674938"/>
            <a:ext cx="3586162" cy="2898775"/>
          </a:xfrm>
          <a:custGeom>
            <a:avLst/>
            <a:gdLst>
              <a:gd name="T0" fmla="*/ 1558866 w 3585882"/>
              <a:gd name="T1" fmla="*/ 2741482 h 2898588"/>
              <a:gd name="T2" fmla="*/ 1558866 w 3585882"/>
              <a:gd name="T3" fmla="*/ 2741482 h 2898588"/>
              <a:gd name="T4" fmla="*/ 1528879 w 3585882"/>
              <a:gd name="T5" fmla="*/ 2516759 h 2898588"/>
              <a:gd name="T6" fmla="*/ 1513896 w 3585882"/>
              <a:gd name="T7" fmla="*/ 2456831 h 2898588"/>
              <a:gd name="T8" fmla="*/ 1483931 w 3585882"/>
              <a:gd name="T9" fmla="*/ 2411894 h 2898588"/>
              <a:gd name="T10" fmla="*/ 1423962 w 3585882"/>
              <a:gd name="T11" fmla="*/ 2322022 h 2898588"/>
              <a:gd name="T12" fmla="*/ 1349010 w 3585882"/>
              <a:gd name="T13" fmla="*/ 2202175 h 2898588"/>
              <a:gd name="T14" fmla="*/ 1319046 w 3585882"/>
              <a:gd name="T15" fmla="*/ 2172210 h 2898588"/>
              <a:gd name="T16" fmla="*/ 1229112 w 3585882"/>
              <a:gd name="T17" fmla="*/ 2157228 h 2898588"/>
              <a:gd name="T18" fmla="*/ 1019252 w 3585882"/>
              <a:gd name="T19" fmla="*/ 2172210 h 2898588"/>
              <a:gd name="T20" fmla="*/ 884358 w 3585882"/>
              <a:gd name="T21" fmla="*/ 2292065 h 2898588"/>
              <a:gd name="T22" fmla="*/ 854394 w 3585882"/>
              <a:gd name="T23" fmla="*/ 2351979 h 2898588"/>
              <a:gd name="T24" fmla="*/ 809406 w 3585882"/>
              <a:gd name="T25" fmla="*/ 2381936 h 2898588"/>
              <a:gd name="T26" fmla="*/ 764460 w 3585882"/>
              <a:gd name="T27" fmla="*/ 2456831 h 2898588"/>
              <a:gd name="T28" fmla="*/ 734454 w 3585882"/>
              <a:gd name="T29" fmla="*/ 2516759 h 2898588"/>
              <a:gd name="T30" fmla="*/ 674526 w 3585882"/>
              <a:gd name="T31" fmla="*/ 2606652 h 2898588"/>
              <a:gd name="T32" fmla="*/ 674526 w 3585882"/>
              <a:gd name="T33" fmla="*/ 2906255 h 2898588"/>
              <a:gd name="T34" fmla="*/ 1678782 w 3585882"/>
              <a:gd name="T35" fmla="*/ 2471813 h 2898588"/>
              <a:gd name="T36" fmla="*/ 1483931 w 3585882"/>
              <a:gd name="T37" fmla="*/ 2396915 h 2898588"/>
              <a:gd name="T38" fmla="*/ 2757991 w 3585882"/>
              <a:gd name="T39" fmla="*/ 1842643 h 2898588"/>
              <a:gd name="T40" fmla="*/ 3147706 w 3585882"/>
              <a:gd name="T41" fmla="*/ 1692822 h 2898588"/>
              <a:gd name="T42" fmla="*/ 3327576 w 3585882"/>
              <a:gd name="T43" fmla="*/ 1617911 h 2898588"/>
              <a:gd name="T44" fmla="*/ 3492455 w 3585882"/>
              <a:gd name="T45" fmla="*/ 1572964 h 2898588"/>
              <a:gd name="T46" fmla="*/ 3522435 w 3585882"/>
              <a:gd name="T47" fmla="*/ 1617911 h 2898588"/>
              <a:gd name="T48" fmla="*/ 3552414 w 3585882"/>
              <a:gd name="T49" fmla="*/ 1707804 h 2898588"/>
              <a:gd name="T50" fmla="*/ 3567400 w 3585882"/>
              <a:gd name="T51" fmla="*/ 1752750 h 2898588"/>
              <a:gd name="T52" fmla="*/ 3597380 w 3585882"/>
              <a:gd name="T53" fmla="*/ 1872606 h 2898588"/>
              <a:gd name="T54" fmla="*/ 3552414 w 3585882"/>
              <a:gd name="T55" fmla="*/ 2217157 h 2898588"/>
              <a:gd name="T56" fmla="*/ 3492455 w 3585882"/>
              <a:gd name="T57" fmla="*/ 2337000 h 2898588"/>
              <a:gd name="T58" fmla="*/ 3447491 w 3585882"/>
              <a:gd name="T59" fmla="*/ 2411894 h 2898588"/>
              <a:gd name="T60" fmla="*/ 3417510 w 3585882"/>
              <a:gd name="T61" fmla="*/ 2471813 h 2898588"/>
              <a:gd name="T62" fmla="*/ 3342566 w 3585882"/>
              <a:gd name="T63" fmla="*/ 2546724 h 2898588"/>
              <a:gd name="T64" fmla="*/ 3327576 w 3585882"/>
              <a:gd name="T65" fmla="*/ 2561706 h 2898588"/>
              <a:gd name="T66" fmla="*/ 0 w 3585882"/>
              <a:gd name="T67" fmla="*/ 0 h 28985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85882" h="2898588">
                <a:moveTo>
                  <a:pt x="1553882" y="2734235"/>
                </a:moveTo>
                <a:lnTo>
                  <a:pt x="1553882" y="2734235"/>
                </a:lnTo>
                <a:cubicBezTo>
                  <a:pt x="1540851" y="2603927"/>
                  <a:pt x="1546506" y="2611390"/>
                  <a:pt x="1524000" y="2510117"/>
                </a:cubicBezTo>
                <a:cubicBezTo>
                  <a:pt x="1519545" y="2490071"/>
                  <a:pt x="1517147" y="2469227"/>
                  <a:pt x="1509058" y="2450353"/>
                </a:cubicBezTo>
                <a:cubicBezTo>
                  <a:pt x="1501984" y="2433848"/>
                  <a:pt x="1488085" y="2421120"/>
                  <a:pt x="1479176" y="2405529"/>
                </a:cubicBezTo>
                <a:cubicBezTo>
                  <a:pt x="1430935" y="2321105"/>
                  <a:pt x="1472671" y="2369140"/>
                  <a:pt x="1419411" y="2315882"/>
                </a:cubicBezTo>
                <a:cubicBezTo>
                  <a:pt x="1387065" y="2251188"/>
                  <a:pt x="1393197" y="2254544"/>
                  <a:pt x="1344705" y="2196353"/>
                </a:cubicBezTo>
                <a:cubicBezTo>
                  <a:pt x="1335687" y="2185531"/>
                  <a:pt x="1328013" y="2171416"/>
                  <a:pt x="1314823" y="2166470"/>
                </a:cubicBezTo>
                <a:cubicBezTo>
                  <a:pt x="1286457" y="2155833"/>
                  <a:pt x="1255058" y="2156509"/>
                  <a:pt x="1225176" y="2151529"/>
                </a:cubicBezTo>
                <a:cubicBezTo>
                  <a:pt x="1155451" y="2156509"/>
                  <a:pt x="1083816" y="2149516"/>
                  <a:pt x="1016000" y="2166470"/>
                </a:cubicBezTo>
                <a:cubicBezTo>
                  <a:pt x="958606" y="2180819"/>
                  <a:pt x="911171" y="2238572"/>
                  <a:pt x="881529" y="2286000"/>
                </a:cubicBezTo>
                <a:cubicBezTo>
                  <a:pt x="869724" y="2304887"/>
                  <a:pt x="865906" y="2328654"/>
                  <a:pt x="851647" y="2345764"/>
                </a:cubicBezTo>
                <a:cubicBezTo>
                  <a:pt x="840151" y="2359559"/>
                  <a:pt x="821764" y="2365686"/>
                  <a:pt x="806823" y="2375647"/>
                </a:cubicBezTo>
                <a:cubicBezTo>
                  <a:pt x="772142" y="2479689"/>
                  <a:pt x="816690" y="2368319"/>
                  <a:pt x="762000" y="2450353"/>
                </a:cubicBezTo>
                <a:cubicBezTo>
                  <a:pt x="749645" y="2468885"/>
                  <a:pt x="743576" y="2491018"/>
                  <a:pt x="732117" y="2510117"/>
                </a:cubicBezTo>
                <a:cubicBezTo>
                  <a:pt x="713639" y="2540913"/>
                  <a:pt x="672353" y="2563850"/>
                  <a:pt x="672353" y="2599764"/>
                </a:cubicBezTo>
                <a:lnTo>
                  <a:pt x="672353" y="2898588"/>
                </a:lnTo>
                <a:lnTo>
                  <a:pt x="1673411" y="2465294"/>
                </a:lnTo>
                <a:lnTo>
                  <a:pt x="1479176" y="2390588"/>
                </a:lnTo>
                <a:cubicBezTo>
                  <a:pt x="1831698" y="2234665"/>
                  <a:pt x="2365934" y="1993659"/>
                  <a:pt x="2749176" y="1837764"/>
                </a:cubicBezTo>
                <a:cubicBezTo>
                  <a:pt x="2877688" y="1785488"/>
                  <a:pt x="3008599" y="1739293"/>
                  <a:pt x="3137647" y="1688353"/>
                </a:cubicBezTo>
                <a:cubicBezTo>
                  <a:pt x="3197870" y="1664581"/>
                  <a:pt x="3254129" y="1629350"/>
                  <a:pt x="3316941" y="1613647"/>
                </a:cubicBezTo>
                <a:cubicBezTo>
                  <a:pt x="3451749" y="1579944"/>
                  <a:pt x="3397508" y="1596751"/>
                  <a:pt x="3481294" y="1568823"/>
                </a:cubicBezTo>
                <a:cubicBezTo>
                  <a:pt x="3491255" y="1583764"/>
                  <a:pt x="3503883" y="1597238"/>
                  <a:pt x="3511176" y="1613647"/>
                </a:cubicBezTo>
                <a:cubicBezTo>
                  <a:pt x="3523969" y="1642431"/>
                  <a:pt x="3531097" y="1673412"/>
                  <a:pt x="3541058" y="1703294"/>
                </a:cubicBezTo>
                <a:cubicBezTo>
                  <a:pt x="3546038" y="1718235"/>
                  <a:pt x="3552180" y="1732838"/>
                  <a:pt x="3556000" y="1748117"/>
                </a:cubicBezTo>
                <a:lnTo>
                  <a:pt x="3585882" y="1867647"/>
                </a:lnTo>
                <a:cubicBezTo>
                  <a:pt x="3570941" y="1982196"/>
                  <a:pt x="3566502" y="2098612"/>
                  <a:pt x="3541058" y="2211294"/>
                </a:cubicBezTo>
                <a:cubicBezTo>
                  <a:pt x="3531246" y="2254746"/>
                  <a:pt x="3502413" y="2291602"/>
                  <a:pt x="3481294" y="2330823"/>
                </a:cubicBezTo>
                <a:cubicBezTo>
                  <a:pt x="3467526" y="2356392"/>
                  <a:pt x="3450573" y="2380143"/>
                  <a:pt x="3436470" y="2405529"/>
                </a:cubicBezTo>
                <a:cubicBezTo>
                  <a:pt x="3425653" y="2424999"/>
                  <a:pt x="3420262" y="2447713"/>
                  <a:pt x="3406588" y="2465294"/>
                </a:cubicBezTo>
                <a:cubicBezTo>
                  <a:pt x="3384967" y="2493092"/>
                  <a:pt x="3356784" y="2515098"/>
                  <a:pt x="3331882" y="2540000"/>
                </a:cubicBezTo>
                <a:lnTo>
                  <a:pt x="3316941" y="255494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73" name="Straight Connector 146507"/>
          <p:cNvCxnSpPr>
            <a:cxnSpLocks noChangeShapeType="1"/>
          </p:cNvCxnSpPr>
          <p:nvPr/>
        </p:nvCxnSpPr>
        <p:spPr bwMode="auto">
          <a:xfrm flipH="1" flipV="1">
            <a:off x="5334000" y="3200400"/>
            <a:ext cx="84138" cy="266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4" name="Straight Connector 146509"/>
          <p:cNvCxnSpPr>
            <a:cxnSpLocks noChangeShapeType="1"/>
          </p:cNvCxnSpPr>
          <p:nvPr/>
        </p:nvCxnSpPr>
        <p:spPr bwMode="auto">
          <a:xfrm flipH="1">
            <a:off x="5029200" y="32004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5" name="Straight Connector 146511"/>
          <p:cNvCxnSpPr>
            <a:cxnSpLocks noChangeShapeType="1"/>
          </p:cNvCxnSpPr>
          <p:nvPr/>
        </p:nvCxnSpPr>
        <p:spPr bwMode="auto">
          <a:xfrm flipH="1">
            <a:off x="4953000" y="32004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6" name="Straight Connector 152601"/>
          <p:cNvCxnSpPr>
            <a:cxnSpLocks noChangeShapeType="1"/>
          </p:cNvCxnSpPr>
          <p:nvPr/>
        </p:nvCxnSpPr>
        <p:spPr bwMode="auto">
          <a:xfrm flipH="1">
            <a:off x="4876800" y="3657600"/>
            <a:ext cx="7620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7" name="Straight Connector 64"/>
          <p:cNvCxnSpPr>
            <a:cxnSpLocks noChangeShapeType="1"/>
          </p:cNvCxnSpPr>
          <p:nvPr/>
        </p:nvCxnSpPr>
        <p:spPr bwMode="auto">
          <a:xfrm flipH="1">
            <a:off x="2743200" y="48768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8" name="Straight Connector 67"/>
          <p:cNvCxnSpPr>
            <a:cxnSpLocks noChangeShapeType="1"/>
          </p:cNvCxnSpPr>
          <p:nvPr/>
        </p:nvCxnSpPr>
        <p:spPr bwMode="auto">
          <a:xfrm>
            <a:off x="2743200" y="32766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" name="Moon 144"/>
          <p:cNvSpPr/>
          <p:nvPr/>
        </p:nvSpPr>
        <p:spPr>
          <a:xfrm rot="20870927">
            <a:off x="1668463" y="1193800"/>
            <a:ext cx="576262" cy="1428750"/>
          </a:xfrm>
          <a:prstGeom prst="moon">
            <a:avLst>
              <a:gd name="adj" fmla="val 2165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73780" name="Curved Connector 53"/>
          <p:cNvCxnSpPr>
            <a:cxnSpLocks noChangeShapeType="1"/>
            <a:stCxn id="145" idx="2"/>
          </p:cNvCxnSpPr>
          <p:nvPr/>
        </p:nvCxnSpPr>
        <p:spPr bwMode="auto">
          <a:xfrm rot="16200000" flipH="1">
            <a:off x="2137569" y="2796382"/>
            <a:ext cx="884237" cy="3810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1" name="Curved Connector 33"/>
          <p:cNvCxnSpPr>
            <a:cxnSpLocks noChangeShapeType="1"/>
          </p:cNvCxnSpPr>
          <p:nvPr/>
        </p:nvCxnSpPr>
        <p:spPr bwMode="auto">
          <a:xfrm rot="16200000" flipV="1">
            <a:off x="1714500" y="2857500"/>
            <a:ext cx="609600" cy="5334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2438400" y="5024438"/>
            <a:ext cx="2743200" cy="400050"/>
            <a:chOff x="2438400" y="5024438"/>
            <a:chExt cx="2743200" cy="400050"/>
          </a:xfrm>
        </p:grpSpPr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3175000" y="5024438"/>
              <a:ext cx="1068388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000000"/>
                  </a:solidFill>
                </a:rPr>
                <a:t>Deep U</a:t>
              </a:r>
            </a:p>
          </p:txBody>
        </p:sp>
        <p:cxnSp>
          <p:nvCxnSpPr>
            <p:cNvPr id="156" name="Straight Arrow Connector 155"/>
            <p:cNvCxnSpPr>
              <a:cxnSpLocks noChangeShapeType="1"/>
            </p:cNvCxnSpPr>
            <p:nvPr/>
          </p:nvCxnSpPr>
          <p:spPr bwMode="auto">
            <a:xfrm flipH="1">
              <a:off x="2438400" y="5257800"/>
              <a:ext cx="685800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Straight Arrow Connector 157"/>
            <p:cNvCxnSpPr>
              <a:cxnSpLocks noChangeShapeType="1"/>
            </p:cNvCxnSpPr>
            <p:nvPr/>
          </p:nvCxnSpPr>
          <p:spPr bwMode="auto">
            <a:xfrm>
              <a:off x="4419600" y="5257800"/>
              <a:ext cx="762000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3785" name="Straight Connector 152601"/>
          <p:cNvCxnSpPr>
            <a:cxnSpLocks noChangeShapeType="1"/>
          </p:cNvCxnSpPr>
          <p:nvPr/>
        </p:nvCxnSpPr>
        <p:spPr bwMode="auto">
          <a:xfrm>
            <a:off x="5410200" y="36576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609600" y="2586038"/>
            <a:ext cx="119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/>
              <a:t>Start---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600200" y="27432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81300" y="4191000"/>
            <a:ext cx="2171700" cy="400050"/>
            <a:chOff x="2781300" y="4191000"/>
            <a:chExt cx="2171700" cy="400050"/>
          </a:xfrm>
        </p:grpSpPr>
        <p:sp>
          <p:nvSpPr>
            <p:cNvPr id="155" name="TextBox 154"/>
            <p:cNvSpPr txBox="1">
              <a:spLocks noChangeArrowheads="1"/>
            </p:cNvSpPr>
            <p:nvPr/>
          </p:nvSpPr>
          <p:spPr bwMode="auto">
            <a:xfrm>
              <a:off x="3162300" y="4191000"/>
              <a:ext cx="1409700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000000"/>
                  </a:solidFill>
                </a:rPr>
                <a:t>Shallow U</a:t>
              </a:r>
            </a:p>
          </p:txBody>
        </p:sp>
        <p:cxnSp>
          <p:nvCxnSpPr>
            <p:cNvPr id="172" name="Straight Arrow Connector 171"/>
            <p:cNvCxnSpPr>
              <a:cxnSpLocks noChangeShapeType="1"/>
            </p:cNvCxnSpPr>
            <p:nvPr/>
          </p:nvCxnSpPr>
          <p:spPr bwMode="auto">
            <a:xfrm>
              <a:off x="4572000" y="4419600"/>
              <a:ext cx="381000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Arrow Connector 173"/>
            <p:cNvCxnSpPr>
              <a:cxnSpLocks noChangeShapeType="1"/>
              <a:stCxn id="155" idx="1"/>
            </p:cNvCxnSpPr>
            <p:nvPr/>
          </p:nvCxnSpPr>
          <p:spPr bwMode="auto">
            <a:xfrm flipH="1">
              <a:off x="2781300" y="4391025"/>
              <a:ext cx="381000" cy="28575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401887" y="762000"/>
            <a:ext cx="4837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Vertical mattress suture</a:t>
            </a: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228600" y="0"/>
            <a:ext cx="891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#6 Example: </a:t>
            </a:r>
            <a:r>
              <a:rPr lang="en-US" sz="2000" b="1" dirty="0" smtClean="0">
                <a:solidFill>
                  <a:srgbClr val="0000FF"/>
                </a:solidFill>
              </a:rPr>
              <a:t>Add a Motion Path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156 0.00648 0.00208 0.01365 0.00486 0.01967 C 0.00573 0.02152 0.00833 0.02014 0.00972 0.02176 C 0.01823 0.03078 0.00711 0.02615 0.01788 0.03264 C 0.02396 0.03611 0.03107 0.03634 0.0375 0.03912 C 0.04826 0.04884 0.03767 0.03727 0.04409 0.05023 C 0.04652 0.05509 0.05017 0.05787 0.05382 0.06111 C 0.05607 0.06967 0.05833 0.07847 0.06041 0.08727 C 0.06198 0.10393 0.06319 0.1037 0.06857 0.11759 C 0.07135 0.13727 0.06927 0.15671 0.06701 0.17639 C 0.06562 0.19953 0.06562 0.20578 0.06198 0.2243 C 0.06093 0.25532 0.06198 0.27384 0.05555 0.30069 C 0.05607 0.32453 0.05607 0.34838 0.05711 0.37245 C 0.05711 0.37523 0.06024 0.38379 0.06198 0.38564 C 0.06458 0.38842 0.06857 0.38842 0.07187 0.39004 C 0.10416 0.38773 0.12569 0.38588 0.1585 0.38773 C 0.17743 0.39676 0.20086 0.39514 0.22048 0.39652 C 0.24496 0.40277 0.21336 0.39514 0.27118 0.40092 C 0.27986 0.40162 0.29739 0.40532 0.29739 0.40555 C 0.32534 0.39722 0.28489 0.4081 0.35781 0.40092 C 0.36215 0.40046 0.37083 0.39652 0.37083 0.39676 C 0.3776 0.39189 0.38107 0.38727 0.38715 0.38125 C 0.39027 0.37777 0.39687 0.37245 0.39687 0.37268 C 0.40451 0.34097 0.39861 0.36805 0.39861 0.2875 C 0.39809 0.2206 0.39809 0.15393 0.39687 0.08727 C 0.39687 0.07916 0.39479 0.08032 0.39045 0.07847 C 0.38923 0.07407 0.38802 0.06967 0.38715 0.06527 C 0.38628 0.06157 0.38715 0.05717 0.38559 0.05439 C 0.38402 0.05162 0.38107 0.05162 0.37882 0.05023 C 0.37031 0.05092 0.36076 0.04745 0.35295 0.05231 C 0.3493 0.05439 0.34982 0.06227 0.34965 0.06759 C 0.34392 0.15416 0.35208 0.1074 0.34635 0.13935 C 0.34496 0.175 0.34548 0.17939 0.34305 0.20926 C 0.34184 0.22268 0.34184 0.23402 0.33333 0.24189 C 0.33038 0.25231 0.33073 0.26944 0.32673 0.27893 C 0.32586 0.28078 0.32343 0.28078 0.32187 0.28102 C 0.31198 0.28217 0.30208 0.28264 0.29236 0.28333 C 0.24705 0.28588 0.20191 0.28912 0.15677 0.29189 C 0.13906 0.30023 0.12864 0.30602 0.10295 0.29189 C 0.09774 0.28889 0.10798 0.24977 0.11111 0.24398 C 0.1118 0.19791 0.11944 0.11481 0.10781 0.06759 C 0.09861 0.03032 0.1059 0.06296 0.10121 0.03495 C 0.10069 0.03264 0.10086 0.02986 0.09965 0.02824 C 0.09062 0.0162 0.08055 0.01666 0.06857 0.01527 C 0.06736 0.00069 0.06753 -0.01412 0.06527 -0.02824 C 0.06336 -0.03889 0.05746 -0.02871 0.06198 -0.03496 " pathEditMode="relative" rAng="0" ptsTypes="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37"/>
          <p:cNvSpPr>
            <a:spLocks noChangeArrowheads="1"/>
          </p:cNvSpPr>
          <p:nvPr/>
        </p:nvSpPr>
        <p:spPr bwMode="auto">
          <a:xfrm>
            <a:off x="533400" y="3581400"/>
            <a:ext cx="7848600" cy="2667000"/>
          </a:xfrm>
          <a:prstGeom prst="rect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0" name="Rounded Rectangle 49"/>
          <p:cNvSpPr>
            <a:spLocks noChangeArrowheads="1"/>
          </p:cNvSpPr>
          <p:nvPr/>
        </p:nvSpPr>
        <p:spPr bwMode="auto">
          <a:xfrm>
            <a:off x="609600" y="3657600"/>
            <a:ext cx="7772400" cy="381000"/>
          </a:xfrm>
          <a:prstGeom prst="roundRect">
            <a:avLst>
              <a:gd name="adj" fmla="val 16667"/>
            </a:avLst>
          </a:prstGeom>
          <a:pattFill prst="lgConfetti">
            <a:fgClr>
              <a:srgbClr val="A10B26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1" name="Rectangle 152580"/>
          <p:cNvSpPr>
            <a:spLocks noChangeArrowheads="1"/>
          </p:cNvSpPr>
          <p:nvPr/>
        </p:nvSpPr>
        <p:spPr bwMode="auto">
          <a:xfrm>
            <a:off x="533400" y="762000"/>
            <a:ext cx="7848600" cy="2895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732" name="Freeform 3"/>
          <p:cNvSpPr>
            <a:spLocks/>
          </p:cNvSpPr>
          <p:nvPr/>
        </p:nvSpPr>
        <p:spPr bwMode="auto">
          <a:xfrm>
            <a:off x="2057400" y="2362200"/>
            <a:ext cx="4378325" cy="1654175"/>
          </a:xfrm>
          <a:custGeom>
            <a:avLst/>
            <a:gdLst>
              <a:gd name="T0" fmla="*/ 0 w 4377764"/>
              <a:gd name="T1" fmla="*/ 1689311 h 1653385"/>
              <a:gd name="T2" fmla="*/ 150267 w 4377764"/>
              <a:gd name="T3" fmla="*/ 1658780 h 1653385"/>
              <a:gd name="T4" fmla="*/ 315564 w 4377764"/>
              <a:gd name="T5" fmla="*/ 1582451 h 1653385"/>
              <a:gd name="T6" fmla="*/ 556018 w 4377764"/>
              <a:gd name="T7" fmla="*/ 1490860 h 1653385"/>
              <a:gd name="T8" fmla="*/ 616143 w 4377764"/>
              <a:gd name="T9" fmla="*/ 1445058 h 1653385"/>
              <a:gd name="T10" fmla="*/ 661213 w 4377764"/>
              <a:gd name="T11" fmla="*/ 1414526 h 1653385"/>
              <a:gd name="T12" fmla="*/ 706285 w 4377764"/>
              <a:gd name="T13" fmla="*/ 1368728 h 1653385"/>
              <a:gd name="T14" fmla="*/ 796470 w 4377764"/>
              <a:gd name="T15" fmla="*/ 1338197 h 1653385"/>
              <a:gd name="T16" fmla="*/ 856570 w 4377764"/>
              <a:gd name="T17" fmla="*/ 1307667 h 1653385"/>
              <a:gd name="T18" fmla="*/ 961770 w 4377764"/>
              <a:gd name="T19" fmla="*/ 1277134 h 1653385"/>
              <a:gd name="T20" fmla="*/ 1157126 w 4377764"/>
              <a:gd name="T21" fmla="*/ 1200804 h 1653385"/>
              <a:gd name="T22" fmla="*/ 1217234 w 4377764"/>
              <a:gd name="T23" fmla="*/ 1185538 h 1653385"/>
              <a:gd name="T24" fmla="*/ 1262316 w 4377764"/>
              <a:gd name="T25" fmla="*/ 1170274 h 1653385"/>
              <a:gd name="T26" fmla="*/ 1337454 w 4377764"/>
              <a:gd name="T27" fmla="*/ 1155007 h 1653385"/>
              <a:gd name="T28" fmla="*/ 1427621 w 4377764"/>
              <a:gd name="T29" fmla="*/ 1124475 h 1653385"/>
              <a:gd name="T30" fmla="*/ 1562867 w 4377764"/>
              <a:gd name="T31" fmla="*/ 1002349 h 1653385"/>
              <a:gd name="T32" fmla="*/ 1668064 w 4377764"/>
              <a:gd name="T33" fmla="*/ 956552 h 1653385"/>
              <a:gd name="T34" fmla="*/ 1788282 w 4377764"/>
              <a:gd name="T35" fmla="*/ 895488 h 1653385"/>
              <a:gd name="T36" fmla="*/ 2133914 w 4377764"/>
              <a:gd name="T37" fmla="*/ 803893 h 1653385"/>
              <a:gd name="T38" fmla="*/ 2254136 w 4377764"/>
              <a:gd name="T39" fmla="*/ 788628 h 1653385"/>
              <a:gd name="T40" fmla="*/ 2434467 w 4377764"/>
              <a:gd name="T41" fmla="*/ 742831 h 1653385"/>
              <a:gd name="T42" fmla="*/ 2479550 w 4377764"/>
              <a:gd name="T43" fmla="*/ 727563 h 1653385"/>
              <a:gd name="T44" fmla="*/ 2539661 w 4377764"/>
              <a:gd name="T45" fmla="*/ 697033 h 1653385"/>
              <a:gd name="T46" fmla="*/ 2614798 w 4377764"/>
              <a:gd name="T47" fmla="*/ 651236 h 1653385"/>
              <a:gd name="T48" fmla="*/ 2674909 w 4377764"/>
              <a:gd name="T49" fmla="*/ 590172 h 1653385"/>
              <a:gd name="T50" fmla="*/ 2780101 w 4377764"/>
              <a:gd name="T51" fmla="*/ 513841 h 1653385"/>
              <a:gd name="T52" fmla="*/ 3035572 w 4377764"/>
              <a:gd name="T53" fmla="*/ 376450 h 1653385"/>
              <a:gd name="T54" fmla="*/ 3215903 w 4377764"/>
              <a:gd name="T55" fmla="*/ 315386 h 1653385"/>
              <a:gd name="T56" fmla="*/ 3321094 w 4377764"/>
              <a:gd name="T57" fmla="*/ 269589 h 1653385"/>
              <a:gd name="T58" fmla="*/ 3381205 w 4377764"/>
              <a:gd name="T59" fmla="*/ 254321 h 1653385"/>
              <a:gd name="T60" fmla="*/ 3486398 w 4377764"/>
              <a:gd name="T61" fmla="*/ 193261 h 1653385"/>
              <a:gd name="T62" fmla="*/ 3516452 w 4377764"/>
              <a:gd name="T63" fmla="*/ 162726 h 1653385"/>
              <a:gd name="T64" fmla="*/ 3666729 w 4377764"/>
              <a:gd name="T65" fmla="*/ 116932 h 1653385"/>
              <a:gd name="T66" fmla="*/ 3726839 w 4377764"/>
              <a:gd name="T67" fmla="*/ 86401 h 1653385"/>
              <a:gd name="T68" fmla="*/ 3786950 w 4377764"/>
              <a:gd name="T69" fmla="*/ 71135 h 1653385"/>
              <a:gd name="T70" fmla="*/ 3832032 w 4377764"/>
              <a:gd name="T71" fmla="*/ 55863 h 1653385"/>
              <a:gd name="T72" fmla="*/ 3952253 w 4377764"/>
              <a:gd name="T73" fmla="*/ 25337 h 1653385"/>
              <a:gd name="T74" fmla="*/ 4373025 w 4377764"/>
              <a:gd name="T75" fmla="*/ 86401 h 1653385"/>
              <a:gd name="T76" fmla="*/ 4403081 w 4377764"/>
              <a:gd name="T77" fmla="*/ 147459 h 16533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377764" h="1653385">
                <a:moveTo>
                  <a:pt x="0" y="1653385"/>
                </a:moveTo>
                <a:cubicBezTo>
                  <a:pt x="49804" y="1643424"/>
                  <a:pt x="101228" y="1639564"/>
                  <a:pt x="149412" y="1623503"/>
                </a:cubicBezTo>
                <a:cubicBezTo>
                  <a:pt x="206502" y="1604473"/>
                  <a:pt x="258452" y="1572502"/>
                  <a:pt x="313764" y="1548797"/>
                </a:cubicBezTo>
                <a:cubicBezTo>
                  <a:pt x="438826" y="1495199"/>
                  <a:pt x="443760" y="1495504"/>
                  <a:pt x="552823" y="1459150"/>
                </a:cubicBezTo>
                <a:cubicBezTo>
                  <a:pt x="572745" y="1444209"/>
                  <a:pt x="592324" y="1428800"/>
                  <a:pt x="612588" y="1414326"/>
                </a:cubicBezTo>
                <a:cubicBezTo>
                  <a:pt x="627200" y="1403889"/>
                  <a:pt x="643617" y="1395940"/>
                  <a:pt x="657412" y="1384444"/>
                </a:cubicBezTo>
                <a:cubicBezTo>
                  <a:pt x="673645" y="1370917"/>
                  <a:pt x="683764" y="1349882"/>
                  <a:pt x="702235" y="1339620"/>
                </a:cubicBezTo>
                <a:cubicBezTo>
                  <a:pt x="729770" y="1324323"/>
                  <a:pt x="763709" y="1323824"/>
                  <a:pt x="791882" y="1309738"/>
                </a:cubicBezTo>
                <a:cubicBezTo>
                  <a:pt x="811804" y="1299777"/>
                  <a:pt x="831175" y="1288630"/>
                  <a:pt x="851647" y="1279856"/>
                </a:cubicBezTo>
                <a:cubicBezTo>
                  <a:pt x="913333" y="1253419"/>
                  <a:pt x="884604" y="1275254"/>
                  <a:pt x="956235" y="1249973"/>
                </a:cubicBezTo>
                <a:cubicBezTo>
                  <a:pt x="1021649" y="1226886"/>
                  <a:pt x="1083172" y="1192091"/>
                  <a:pt x="1150470" y="1175267"/>
                </a:cubicBezTo>
                <a:cubicBezTo>
                  <a:pt x="1170392" y="1170287"/>
                  <a:pt x="1190490" y="1165967"/>
                  <a:pt x="1210235" y="1160326"/>
                </a:cubicBezTo>
                <a:cubicBezTo>
                  <a:pt x="1225379" y="1155999"/>
                  <a:pt x="1239780" y="1149205"/>
                  <a:pt x="1255059" y="1145385"/>
                </a:cubicBezTo>
                <a:cubicBezTo>
                  <a:pt x="1279696" y="1139226"/>
                  <a:pt x="1305264" y="1137126"/>
                  <a:pt x="1329764" y="1130444"/>
                </a:cubicBezTo>
                <a:cubicBezTo>
                  <a:pt x="1360153" y="1122156"/>
                  <a:pt x="1419412" y="1100562"/>
                  <a:pt x="1419412" y="1100562"/>
                </a:cubicBezTo>
                <a:cubicBezTo>
                  <a:pt x="1457301" y="1062672"/>
                  <a:pt x="1507462" y="1008110"/>
                  <a:pt x="1553882" y="981032"/>
                </a:cubicBezTo>
                <a:cubicBezTo>
                  <a:pt x="1586645" y="961920"/>
                  <a:pt x="1624099" y="952249"/>
                  <a:pt x="1658470" y="936209"/>
                </a:cubicBezTo>
                <a:cubicBezTo>
                  <a:pt x="1698837" y="917371"/>
                  <a:pt x="1735333" y="889244"/>
                  <a:pt x="1778000" y="876444"/>
                </a:cubicBezTo>
                <a:cubicBezTo>
                  <a:pt x="1920556" y="833677"/>
                  <a:pt x="1966839" y="816284"/>
                  <a:pt x="2121647" y="786797"/>
                </a:cubicBezTo>
                <a:cubicBezTo>
                  <a:pt x="2161091" y="779284"/>
                  <a:pt x="2201333" y="776836"/>
                  <a:pt x="2241176" y="771856"/>
                </a:cubicBezTo>
                <a:cubicBezTo>
                  <a:pt x="2300941" y="756915"/>
                  <a:pt x="2362027" y="746513"/>
                  <a:pt x="2420470" y="727032"/>
                </a:cubicBezTo>
                <a:cubicBezTo>
                  <a:pt x="2435411" y="722052"/>
                  <a:pt x="2450818" y="718295"/>
                  <a:pt x="2465294" y="712091"/>
                </a:cubicBezTo>
                <a:cubicBezTo>
                  <a:pt x="2485766" y="703317"/>
                  <a:pt x="2505137" y="692170"/>
                  <a:pt x="2525059" y="682209"/>
                </a:cubicBezTo>
                <a:cubicBezTo>
                  <a:pt x="2635463" y="571801"/>
                  <a:pt x="2464002" y="734358"/>
                  <a:pt x="2599764" y="637385"/>
                </a:cubicBezTo>
                <a:cubicBezTo>
                  <a:pt x="2622690" y="621009"/>
                  <a:pt x="2637724" y="595461"/>
                  <a:pt x="2659529" y="577620"/>
                </a:cubicBezTo>
                <a:cubicBezTo>
                  <a:pt x="2692688" y="550490"/>
                  <a:pt x="2728078" y="526082"/>
                  <a:pt x="2764117" y="502914"/>
                </a:cubicBezTo>
                <a:cubicBezTo>
                  <a:pt x="2809792" y="473551"/>
                  <a:pt x="2981533" y="380638"/>
                  <a:pt x="3018117" y="368444"/>
                </a:cubicBezTo>
                <a:cubicBezTo>
                  <a:pt x="3018127" y="368441"/>
                  <a:pt x="3197403" y="308683"/>
                  <a:pt x="3197412" y="308679"/>
                </a:cubicBezTo>
                <a:cubicBezTo>
                  <a:pt x="3232275" y="293738"/>
                  <a:pt x="3266354" y="276818"/>
                  <a:pt x="3302000" y="263856"/>
                </a:cubicBezTo>
                <a:cubicBezTo>
                  <a:pt x="3321298" y="256838"/>
                  <a:pt x="3342537" y="256124"/>
                  <a:pt x="3361764" y="248914"/>
                </a:cubicBezTo>
                <a:cubicBezTo>
                  <a:pt x="3390634" y="238088"/>
                  <a:pt x="3440854" y="209549"/>
                  <a:pt x="3466353" y="189150"/>
                </a:cubicBezTo>
                <a:cubicBezTo>
                  <a:pt x="3477353" y="180350"/>
                  <a:pt x="3484004" y="166256"/>
                  <a:pt x="3496235" y="159267"/>
                </a:cubicBezTo>
                <a:cubicBezTo>
                  <a:pt x="3549156" y="129026"/>
                  <a:pt x="3587595" y="126054"/>
                  <a:pt x="3645647" y="114444"/>
                </a:cubicBezTo>
                <a:cubicBezTo>
                  <a:pt x="3665569" y="104483"/>
                  <a:pt x="3684557" y="92383"/>
                  <a:pt x="3705412" y="84562"/>
                </a:cubicBezTo>
                <a:cubicBezTo>
                  <a:pt x="3724639" y="77352"/>
                  <a:pt x="3745432" y="75261"/>
                  <a:pt x="3765176" y="69620"/>
                </a:cubicBezTo>
                <a:cubicBezTo>
                  <a:pt x="3780320" y="65293"/>
                  <a:pt x="3794805" y="58823"/>
                  <a:pt x="3810000" y="54679"/>
                </a:cubicBezTo>
                <a:cubicBezTo>
                  <a:pt x="3849622" y="43873"/>
                  <a:pt x="3889686" y="34758"/>
                  <a:pt x="3929529" y="24797"/>
                </a:cubicBezTo>
                <a:cubicBezTo>
                  <a:pt x="4148761" y="33229"/>
                  <a:pt x="4272058" y="-67087"/>
                  <a:pt x="4347882" y="84562"/>
                </a:cubicBezTo>
                <a:cubicBezTo>
                  <a:pt x="4382218" y="153234"/>
                  <a:pt x="4344009" y="110571"/>
                  <a:pt x="4377764" y="14432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3" name="Freeform 4"/>
          <p:cNvSpPr>
            <a:spLocks/>
          </p:cNvSpPr>
          <p:nvPr/>
        </p:nvSpPr>
        <p:spPr bwMode="auto">
          <a:xfrm>
            <a:off x="1998663" y="2733675"/>
            <a:ext cx="3771900" cy="1898650"/>
          </a:xfrm>
          <a:custGeom>
            <a:avLst/>
            <a:gdLst>
              <a:gd name="T0" fmla="*/ 453568 w 3771720"/>
              <a:gd name="T1" fmla="*/ 1134731 h 1898144"/>
              <a:gd name="T2" fmla="*/ 1696341 w 3771720"/>
              <a:gd name="T3" fmla="*/ 514753 h 1898144"/>
              <a:gd name="T4" fmla="*/ 2744473 w 3771720"/>
              <a:gd name="T5" fmla="*/ 136705 h 1898144"/>
              <a:gd name="T6" fmla="*/ 3148740 w 3771720"/>
              <a:gd name="T7" fmla="*/ 15735 h 1898144"/>
              <a:gd name="T8" fmla="*/ 3582979 w 3771720"/>
              <a:gd name="T9" fmla="*/ 30857 h 1898144"/>
              <a:gd name="T10" fmla="*/ 3642876 w 3771720"/>
              <a:gd name="T11" fmla="*/ 121584 h 1898144"/>
              <a:gd name="T12" fmla="*/ 3717720 w 3771720"/>
              <a:gd name="T13" fmla="*/ 242562 h 1898144"/>
              <a:gd name="T14" fmla="*/ 3762640 w 3771720"/>
              <a:gd name="T15" fmla="*/ 333294 h 1898144"/>
              <a:gd name="T16" fmla="*/ 3717720 w 3771720"/>
              <a:gd name="T17" fmla="*/ 847424 h 1898144"/>
              <a:gd name="T18" fmla="*/ 3433251 w 3771720"/>
              <a:gd name="T19" fmla="*/ 1164973 h 1898144"/>
              <a:gd name="T20" fmla="*/ 3178694 w 3771720"/>
              <a:gd name="T21" fmla="*/ 1376675 h 1898144"/>
              <a:gd name="T22" fmla="*/ 2534847 w 3771720"/>
              <a:gd name="T23" fmla="*/ 1679104 h 1898144"/>
              <a:gd name="T24" fmla="*/ 1816136 w 3771720"/>
              <a:gd name="T25" fmla="*/ 1890804 h 1898144"/>
              <a:gd name="T26" fmla="*/ 1456748 w 3771720"/>
              <a:gd name="T27" fmla="*/ 1921048 h 1898144"/>
              <a:gd name="T28" fmla="*/ 797935 w 3771720"/>
              <a:gd name="T29" fmla="*/ 1860562 h 1898144"/>
              <a:gd name="T30" fmla="*/ 468509 w 3771720"/>
              <a:gd name="T31" fmla="*/ 1754713 h 1898144"/>
              <a:gd name="T32" fmla="*/ 169056 w 3771720"/>
              <a:gd name="T33" fmla="*/ 1588375 h 1898144"/>
              <a:gd name="T34" fmla="*/ 64242 w 3771720"/>
              <a:gd name="T35" fmla="*/ 1482526 h 1898144"/>
              <a:gd name="T36" fmla="*/ 169056 w 3771720"/>
              <a:gd name="T37" fmla="*/ 983517 h 1898144"/>
              <a:gd name="T38" fmla="*/ 977634 w 3771720"/>
              <a:gd name="T39" fmla="*/ 469389 h 1898144"/>
              <a:gd name="T40" fmla="*/ 1187261 w 3771720"/>
              <a:gd name="T41" fmla="*/ 484511 h 1898144"/>
              <a:gd name="T42" fmla="*/ 1247120 w 3771720"/>
              <a:gd name="T43" fmla="*/ 560118 h 1898144"/>
              <a:gd name="T44" fmla="*/ 1322001 w 3771720"/>
              <a:gd name="T45" fmla="*/ 741573 h 1898144"/>
              <a:gd name="T46" fmla="*/ 1336987 w 3771720"/>
              <a:gd name="T47" fmla="*/ 1285947 h 1898144"/>
              <a:gd name="T48" fmla="*/ 1217188 w 3771720"/>
              <a:gd name="T49" fmla="*/ 1331312 h 1898144"/>
              <a:gd name="T50" fmla="*/ 917735 w 3771720"/>
              <a:gd name="T51" fmla="*/ 1225461 h 1898144"/>
              <a:gd name="T52" fmla="*/ 857835 w 3771720"/>
              <a:gd name="T53" fmla="*/ 1134731 h 1898144"/>
              <a:gd name="T54" fmla="*/ 857835 w 3771720"/>
              <a:gd name="T55" fmla="*/ 847424 h 1898144"/>
              <a:gd name="T56" fmla="*/ 1067461 w 3771720"/>
              <a:gd name="T57" fmla="*/ 756695 h 1898144"/>
              <a:gd name="T58" fmla="*/ 1516642 w 3771720"/>
              <a:gd name="T59" fmla="*/ 711331 h 1898144"/>
              <a:gd name="T60" fmla="*/ 1846067 w 3771720"/>
              <a:gd name="T61" fmla="*/ 756695 h 1898144"/>
              <a:gd name="T62" fmla="*/ 1950881 w 3771720"/>
              <a:gd name="T63" fmla="*/ 968396 h 1898144"/>
              <a:gd name="T64" fmla="*/ 1980814 w 3771720"/>
              <a:gd name="T65" fmla="*/ 1225461 h 1898144"/>
              <a:gd name="T66" fmla="*/ 1965867 w 3771720"/>
              <a:gd name="T67" fmla="*/ 1346432 h 1898144"/>
              <a:gd name="T68" fmla="*/ 1920947 w 3771720"/>
              <a:gd name="T69" fmla="*/ 1301068 h 1898144"/>
              <a:gd name="T70" fmla="*/ 1876001 w 3771720"/>
              <a:gd name="T71" fmla="*/ 1134731 h 18981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771720" h="1898144">
                <a:moveTo>
                  <a:pt x="452578" y="1121203"/>
                </a:moveTo>
                <a:cubicBezTo>
                  <a:pt x="1017345" y="820795"/>
                  <a:pt x="1142452" y="733055"/>
                  <a:pt x="1692696" y="508614"/>
                </a:cubicBezTo>
                <a:cubicBezTo>
                  <a:pt x="1999749" y="383369"/>
                  <a:pt x="2412765" y="237656"/>
                  <a:pt x="2738578" y="135085"/>
                </a:cubicBezTo>
                <a:cubicBezTo>
                  <a:pt x="3579064" y="-129513"/>
                  <a:pt x="2920002" y="89554"/>
                  <a:pt x="3141990" y="15555"/>
                </a:cubicBezTo>
                <a:cubicBezTo>
                  <a:pt x="3286421" y="20536"/>
                  <a:pt x="3433912" y="509"/>
                  <a:pt x="3575284" y="30497"/>
                </a:cubicBezTo>
                <a:cubicBezTo>
                  <a:pt x="3610416" y="37949"/>
                  <a:pt x="3618988" y="88021"/>
                  <a:pt x="3635049" y="120144"/>
                </a:cubicBezTo>
                <a:cubicBezTo>
                  <a:pt x="3728114" y="306273"/>
                  <a:pt x="3593377" y="45709"/>
                  <a:pt x="3709755" y="239673"/>
                </a:cubicBezTo>
                <a:cubicBezTo>
                  <a:pt x="3726944" y="268321"/>
                  <a:pt x="3739637" y="299438"/>
                  <a:pt x="3754578" y="329320"/>
                </a:cubicBezTo>
                <a:cubicBezTo>
                  <a:pt x="3775619" y="539735"/>
                  <a:pt x="3792170" y="573591"/>
                  <a:pt x="3709755" y="837320"/>
                </a:cubicBezTo>
                <a:cubicBezTo>
                  <a:pt x="3687941" y="907125"/>
                  <a:pt x="3429612" y="1147719"/>
                  <a:pt x="3425872" y="1151085"/>
                </a:cubicBezTo>
                <a:cubicBezTo>
                  <a:pt x="3344346" y="1224458"/>
                  <a:pt x="3261855" y="1297546"/>
                  <a:pt x="3171872" y="1360261"/>
                </a:cubicBezTo>
                <a:cubicBezTo>
                  <a:pt x="2986081" y="1489752"/>
                  <a:pt x="2731898" y="1581202"/>
                  <a:pt x="2529402" y="1659085"/>
                </a:cubicBezTo>
                <a:cubicBezTo>
                  <a:pt x="2251193" y="1766088"/>
                  <a:pt x="2103043" y="1824947"/>
                  <a:pt x="1812225" y="1868261"/>
                </a:cubicBezTo>
                <a:cubicBezTo>
                  <a:pt x="1693590" y="1885930"/>
                  <a:pt x="1573166" y="1888183"/>
                  <a:pt x="1453637" y="1898144"/>
                </a:cubicBezTo>
                <a:cubicBezTo>
                  <a:pt x="1234500" y="1878222"/>
                  <a:pt x="1013272" y="1874554"/>
                  <a:pt x="796225" y="1838379"/>
                </a:cubicBezTo>
                <a:cubicBezTo>
                  <a:pt x="682808" y="1819476"/>
                  <a:pt x="575578" y="1773085"/>
                  <a:pt x="467519" y="1733791"/>
                </a:cubicBezTo>
                <a:cubicBezTo>
                  <a:pt x="364318" y="1696263"/>
                  <a:pt x="254592" y="1639229"/>
                  <a:pt x="168696" y="1569438"/>
                </a:cubicBezTo>
                <a:cubicBezTo>
                  <a:pt x="130431" y="1538348"/>
                  <a:pt x="98970" y="1499713"/>
                  <a:pt x="64107" y="1464850"/>
                </a:cubicBezTo>
                <a:cubicBezTo>
                  <a:pt x="-18826" y="1271336"/>
                  <a:pt x="-54833" y="1254490"/>
                  <a:pt x="168696" y="971791"/>
                </a:cubicBezTo>
                <a:cubicBezTo>
                  <a:pt x="269913" y="843782"/>
                  <a:pt x="865893" y="525912"/>
                  <a:pt x="975519" y="463791"/>
                </a:cubicBezTo>
                <a:cubicBezTo>
                  <a:pt x="1045245" y="468771"/>
                  <a:pt x="1118380" y="456627"/>
                  <a:pt x="1184696" y="478732"/>
                </a:cubicBezTo>
                <a:cubicBezTo>
                  <a:pt x="1214949" y="488816"/>
                  <a:pt x="1229539" y="525254"/>
                  <a:pt x="1244460" y="553438"/>
                </a:cubicBezTo>
                <a:cubicBezTo>
                  <a:pt x="1274753" y="610659"/>
                  <a:pt x="1319166" y="732732"/>
                  <a:pt x="1319166" y="732732"/>
                </a:cubicBezTo>
                <a:cubicBezTo>
                  <a:pt x="1353134" y="953518"/>
                  <a:pt x="1375261" y="1013401"/>
                  <a:pt x="1334107" y="1270614"/>
                </a:cubicBezTo>
                <a:cubicBezTo>
                  <a:pt x="1329019" y="1302411"/>
                  <a:pt x="1220816" y="1314190"/>
                  <a:pt x="1214578" y="1315438"/>
                </a:cubicBezTo>
                <a:cubicBezTo>
                  <a:pt x="1095779" y="1289981"/>
                  <a:pt x="1001530" y="1296624"/>
                  <a:pt x="915755" y="1210850"/>
                </a:cubicBezTo>
                <a:cubicBezTo>
                  <a:pt x="890360" y="1185455"/>
                  <a:pt x="875912" y="1151085"/>
                  <a:pt x="855990" y="1121203"/>
                </a:cubicBezTo>
                <a:cubicBezTo>
                  <a:pt x="837623" y="1010997"/>
                  <a:pt x="823188" y="968531"/>
                  <a:pt x="855990" y="837320"/>
                </a:cubicBezTo>
                <a:cubicBezTo>
                  <a:pt x="872563" y="771029"/>
                  <a:pt x="1064259" y="747841"/>
                  <a:pt x="1065166" y="747673"/>
                </a:cubicBezTo>
                <a:cubicBezTo>
                  <a:pt x="1210408" y="720776"/>
                  <a:pt x="1366164" y="713367"/>
                  <a:pt x="1513402" y="702850"/>
                </a:cubicBezTo>
                <a:cubicBezTo>
                  <a:pt x="1622970" y="717791"/>
                  <a:pt x="1746708" y="691749"/>
                  <a:pt x="1842107" y="747673"/>
                </a:cubicBezTo>
                <a:cubicBezTo>
                  <a:pt x="1909359" y="787097"/>
                  <a:pt x="1920055" y="883588"/>
                  <a:pt x="1946696" y="956850"/>
                </a:cubicBezTo>
                <a:cubicBezTo>
                  <a:pt x="1949982" y="965886"/>
                  <a:pt x="1976577" y="1210841"/>
                  <a:pt x="1976578" y="1210850"/>
                </a:cubicBezTo>
                <a:cubicBezTo>
                  <a:pt x="1971598" y="1250693"/>
                  <a:pt x="1986721" y="1299025"/>
                  <a:pt x="1961637" y="1330379"/>
                </a:cubicBezTo>
                <a:cubicBezTo>
                  <a:pt x="1948437" y="1346879"/>
                  <a:pt x="1925137" y="1304977"/>
                  <a:pt x="1916813" y="1285555"/>
                </a:cubicBezTo>
                <a:cubicBezTo>
                  <a:pt x="1894444" y="1233361"/>
                  <a:pt x="1871990" y="1121203"/>
                  <a:pt x="1871990" y="112120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4" name="Freeform 8"/>
          <p:cNvSpPr>
            <a:spLocks/>
          </p:cNvSpPr>
          <p:nvPr/>
        </p:nvSpPr>
        <p:spPr bwMode="auto">
          <a:xfrm>
            <a:off x="2514600" y="3124200"/>
            <a:ext cx="4170363" cy="1643063"/>
          </a:xfrm>
          <a:custGeom>
            <a:avLst/>
            <a:gdLst>
              <a:gd name="T0" fmla="*/ 0 w 4170839"/>
              <a:gd name="T1" fmla="*/ 869305 h 1643573"/>
              <a:gd name="T2" fmla="*/ 4102639 w 4170839"/>
              <a:gd name="T3" fmla="*/ 648295 h 1643573"/>
              <a:gd name="T4" fmla="*/ 2140509 w 4170839"/>
              <a:gd name="T5" fmla="*/ 707230 h 1643573"/>
              <a:gd name="T6" fmla="*/ 877019 w 4170839"/>
              <a:gd name="T7" fmla="*/ 471488 h 1643573"/>
              <a:gd name="T8" fmla="*/ 431089 w 4170839"/>
              <a:gd name="T9" fmla="*/ 412552 h 1643573"/>
              <a:gd name="T10" fmla="*/ 1218900 w 4170839"/>
              <a:gd name="T11" fmla="*/ 1208186 h 1643573"/>
              <a:gd name="T12" fmla="*/ 2898606 w 4170839"/>
              <a:gd name="T13" fmla="*/ 1561801 h 1643573"/>
              <a:gd name="T14" fmla="*/ 3864806 w 4170839"/>
              <a:gd name="T15" fmla="*/ 0 h 16435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70839" h="1643573">
                <a:moveTo>
                  <a:pt x="0" y="881530"/>
                </a:moveTo>
                <a:lnTo>
                  <a:pt x="4123764" y="657412"/>
                </a:lnTo>
                <a:cubicBezTo>
                  <a:pt x="4482352" y="630020"/>
                  <a:pt x="2691902" y="747059"/>
                  <a:pt x="2151529" y="717177"/>
                </a:cubicBezTo>
                <a:cubicBezTo>
                  <a:pt x="1611157" y="687295"/>
                  <a:pt x="1167901" y="527922"/>
                  <a:pt x="881529" y="478118"/>
                </a:cubicBezTo>
                <a:cubicBezTo>
                  <a:pt x="595157" y="428314"/>
                  <a:pt x="376020" y="293843"/>
                  <a:pt x="433294" y="418353"/>
                </a:cubicBezTo>
                <a:cubicBezTo>
                  <a:pt x="490568" y="542863"/>
                  <a:pt x="811803" y="1030942"/>
                  <a:pt x="1225176" y="1225177"/>
                </a:cubicBezTo>
                <a:cubicBezTo>
                  <a:pt x="1638549" y="1419412"/>
                  <a:pt x="2470274" y="1787961"/>
                  <a:pt x="2913529" y="1583765"/>
                </a:cubicBezTo>
                <a:cubicBezTo>
                  <a:pt x="3356784" y="1379569"/>
                  <a:pt x="3884705" y="0"/>
                  <a:pt x="3884705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35" name="Straight Connector 22"/>
          <p:cNvCxnSpPr>
            <a:cxnSpLocks noChangeShapeType="1"/>
          </p:cNvCxnSpPr>
          <p:nvPr/>
        </p:nvCxnSpPr>
        <p:spPr bwMode="auto">
          <a:xfrm flipH="1">
            <a:off x="4267200" y="1600200"/>
            <a:ext cx="16764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6" name="Freeform 152597"/>
          <p:cNvSpPr>
            <a:spLocks/>
          </p:cNvSpPr>
          <p:nvPr/>
        </p:nvSpPr>
        <p:spPr bwMode="auto">
          <a:xfrm>
            <a:off x="4724400" y="3429000"/>
            <a:ext cx="3983038" cy="2212975"/>
          </a:xfrm>
          <a:custGeom>
            <a:avLst/>
            <a:gdLst>
              <a:gd name="T0" fmla="*/ 1018944 w 3982136"/>
              <a:gd name="T1" fmla="*/ 0 h 2212487"/>
              <a:gd name="T2" fmla="*/ 173852 w 3982136"/>
              <a:gd name="T3" fmla="*/ 2157422 h 2212487"/>
              <a:gd name="T4" fmla="*/ 4022015 w 3982136"/>
              <a:gd name="T5" fmla="*/ 1176774 h 22124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2136" h="2212487">
                <a:moveTo>
                  <a:pt x="1008842" y="0"/>
                </a:moveTo>
                <a:cubicBezTo>
                  <a:pt x="342714" y="971176"/>
                  <a:pt x="-323413" y="1942353"/>
                  <a:pt x="172136" y="2136588"/>
                </a:cubicBezTo>
                <a:cubicBezTo>
                  <a:pt x="667685" y="2330823"/>
                  <a:pt x="3733117" y="2201333"/>
                  <a:pt x="3982136" y="116541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37" name="Straight Connector 64"/>
          <p:cNvCxnSpPr>
            <a:cxnSpLocks noChangeShapeType="1"/>
          </p:cNvCxnSpPr>
          <p:nvPr/>
        </p:nvCxnSpPr>
        <p:spPr bwMode="auto">
          <a:xfrm flipH="1">
            <a:off x="2286000" y="55626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Straight Connector 17"/>
          <p:cNvCxnSpPr>
            <a:cxnSpLocks noChangeShapeType="1"/>
          </p:cNvCxnSpPr>
          <p:nvPr/>
        </p:nvCxnSpPr>
        <p:spPr bwMode="auto">
          <a:xfrm flipV="1">
            <a:off x="3276600" y="1752600"/>
            <a:ext cx="2514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9" name="Straight Connector 16"/>
          <p:cNvCxnSpPr>
            <a:cxnSpLocks noChangeShapeType="1"/>
          </p:cNvCxnSpPr>
          <p:nvPr/>
        </p:nvCxnSpPr>
        <p:spPr bwMode="auto">
          <a:xfrm>
            <a:off x="3276600" y="3581400"/>
            <a:ext cx="3810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0" name="Straight Connector 20"/>
          <p:cNvCxnSpPr>
            <a:cxnSpLocks noChangeShapeType="1"/>
          </p:cNvCxnSpPr>
          <p:nvPr/>
        </p:nvCxnSpPr>
        <p:spPr bwMode="auto">
          <a:xfrm flipH="1">
            <a:off x="3657600" y="3581400"/>
            <a:ext cx="6096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1" name="Freeform 39"/>
          <p:cNvSpPr>
            <a:spLocks/>
          </p:cNvSpPr>
          <p:nvPr/>
        </p:nvSpPr>
        <p:spPr bwMode="auto">
          <a:xfrm>
            <a:off x="582613" y="3975100"/>
            <a:ext cx="2794000" cy="153988"/>
          </a:xfrm>
          <a:custGeom>
            <a:avLst/>
            <a:gdLst>
              <a:gd name="T0" fmla="*/ 0 w 2794000"/>
              <a:gd name="T1" fmla="*/ 11537 h 154917"/>
              <a:gd name="T2" fmla="*/ 328706 w 2794000"/>
              <a:gd name="T3" fmla="*/ 23069 h 154917"/>
              <a:gd name="T4" fmla="*/ 418353 w 2794000"/>
              <a:gd name="T5" fmla="*/ 46145 h 154917"/>
              <a:gd name="T6" fmla="*/ 463176 w 2794000"/>
              <a:gd name="T7" fmla="*/ 80754 h 154917"/>
              <a:gd name="T8" fmla="*/ 627529 w 2794000"/>
              <a:gd name="T9" fmla="*/ 80754 h 154917"/>
              <a:gd name="T10" fmla="*/ 702235 w 2794000"/>
              <a:gd name="T11" fmla="*/ 34608 h 154917"/>
              <a:gd name="T12" fmla="*/ 747059 w 2794000"/>
              <a:gd name="T13" fmla="*/ 23069 h 154917"/>
              <a:gd name="T14" fmla="*/ 866588 w 2794000"/>
              <a:gd name="T15" fmla="*/ 46145 h 154917"/>
              <a:gd name="T16" fmla="*/ 971176 w 2794000"/>
              <a:gd name="T17" fmla="*/ 80754 h 154917"/>
              <a:gd name="T18" fmla="*/ 1255059 w 2794000"/>
              <a:gd name="T19" fmla="*/ 92289 h 154917"/>
              <a:gd name="T20" fmla="*/ 1284941 w 2794000"/>
              <a:gd name="T21" fmla="*/ 57682 h 154917"/>
              <a:gd name="T22" fmla="*/ 1299882 w 2794000"/>
              <a:gd name="T23" fmla="*/ 23069 h 154917"/>
              <a:gd name="T24" fmla="*/ 1389529 w 2794000"/>
              <a:gd name="T25" fmla="*/ 46145 h 154917"/>
              <a:gd name="T26" fmla="*/ 1434353 w 2794000"/>
              <a:gd name="T27" fmla="*/ 57682 h 154917"/>
              <a:gd name="T28" fmla="*/ 1494118 w 2794000"/>
              <a:gd name="T29" fmla="*/ 80754 h 154917"/>
              <a:gd name="T30" fmla="*/ 1598706 w 2794000"/>
              <a:gd name="T31" fmla="*/ 92289 h 154917"/>
              <a:gd name="T32" fmla="*/ 1957294 w 2794000"/>
              <a:gd name="T33" fmla="*/ 69217 h 154917"/>
              <a:gd name="T34" fmla="*/ 2032000 w 2794000"/>
              <a:gd name="T35" fmla="*/ 34608 h 154917"/>
              <a:gd name="T36" fmla="*/ 2136588 w 2794000"/>
              <a:gd name="T37" fmla="*/ 0 h 154917"/>
              <a:gd name="T38" fmla="*/ 2181412 w 2794000"/>
              <a:gd name="T39" fmla="*/ 23069 h 154917"/>
              <a:gd name="T40" fmla="*/ 2226235 w 2794000"/>
              <a:gd name="T41" fmla="*/ 34608 h 154917"/>
              <a:gd name="T42" fmla="*/ 2256118 w 2794000"/>
              <a:gd name="T43" fmla="*/ 57682 h 154917"/>
              <a:gd name="T44" fmla="*/ 2599765 w 2794000"/>
              <a:gd name="T45" fmla="*/ 46145 h 154917"/>
              <a:gd name="T46" fmla="*/ 2689412 w 2794000"/>
              <a:gd name="T47" fmla="*/ 0 h 154917"/>
              <a:gd name="T48" fmla="*/ 2794000 w 2794000"/>
              <a:gd name="T49" fmla="*/ 34608 h 1549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94000" h="154917">
                <a:moveTo>
                  <a:pt x="0" y="14941"/>
                </a:moveTo>
                <a:cubicBezTo>
                  <a:pt x="109569" y="19921"/>
                  <a:pt x="219648" y="18197"/>
                  <a:pt x="328706" y="29882"/>
                </a:cubicBezTo>
                <a:cubicBezTo>
                  <a:pt x="360026" y="33238"/>
                  <a:pt x="418353" y="59765"/>
                  <a:pt x="418353" y="59765"/>
                </a:cubicBezTo>
                <a:cubicBezTo>
                  <a:pt x="433294" y="74706"/>
                  <a:pt x="445595" y="92867"/>
                  <a:pt x="463176" y="104588"/>
                </a:cubicBezTo>
                <a:cubicBezTo>
                  <a:pt x="511180" y="136590"/>
                  <a:pt x="581381" y="110356"/>
                  <a:pt x="627529" y="104588"/>
                </a:cubicBezTo>
                <a:cubicBezTo>
                  <a:pt x="740196" y="67033"/>
                  <a:pt x="605688" y="122061"/>
                  <a:pt x="702235" y="44823"/>
                </a:cubicBezTo>
                <a:cubicBezTo>
                  <a:pt x="714533" y="34984"/>
                  <a:pt x="732118" y="34862"/>
                  <a:pt x="747059" y="29882"/>
                </a:cubicBezTo>
                <a:cubicBezTo>
                  <a:pt x="786902" y="39843"/>
                  <a:pt x="832416" y="36984"/>
                  <a:pt x="866588" y="59765"/>
                </a:cubicBezTo>
                <a:cubicBezTo>
                  <a:pt x="928498" y="101037"/>
                  <a:pt x="893991" y="85292"/>
                  <a:pt x="971176" y="104588"/>
                </a:cubicBezTo>
                <a:cubicBezTo>
                  <a:pt x="1072047" y="171836"/>
                  <a:pt x="1044253" y="166375"/>
                  <a:pt x="1255059" y="119529"/>
                </a:cubicBezTo>
                <a:cubicBezTo>
                  <a:pt x="1272588" y="115634"/>
                  <a:pt x="1274980" y="89647"/>
                  <a:pt x="1284941" y="74706"/>
                </a:cubicBezTo>
                <a:cubicBezTo>
                  <a:pt x="1289921" y="59765"/>
                  <a:pt x="1284291" y="32109"/>
                  <a:pt x="1299882" y="29882"/>
                </a:cubicBezTo>
                <a:cubicBezTo>
                  <a:pt x="1331064" y="25427"/>
                  <a:pt x="1359647" y="49804"/>
                  <a:pt x="1389529" y="59765"/>
                </a:cubicBezTo>
                <a:cubicBezTo>
                  <a:pt x="1404470" y="64745"/>
                  <a:pt x="1420266" y="67663"/>
                  <a:pt x="1434353" y="74706"/>
                </a:cubicBezTo>
                <a:cubicBezTo>
                  <a:pt x="1454275" y="84667"/>
                  <a:pt x="1472630" y="98728"/>
                  <a:pt x="1494118" y="104588"/>
                </a:cubicBezTo>
                <a:cubicBezTo>
                  <a:pt x="1528094" y="113854"/>
                  <a:pt x="1563843" y="114549"/>
                  <a:pt x="1598706" y="119529"/>
                </a:cubicBezTo>
                <a:cubicBezTo>
                  <a:pt x="1718235" y="109568"/>
                  <a:pt x="1839094" y="110026"/>
                  <a:pt x="1957294" y="89647"/>
                </a:cubicBezTo>
                <a:cubicBezTo>
                  <a:pt x="1985912" y="84713"/>
                  <a:pt x="2006614" y="58926"/>
                  <a:pt x="2032000" y="44823"/>
                </a:cubicBezTo>
                <a:cubicBezTo>
                  <a:pt x="2087386" y="14053"/>
                  <a:pt x="2083692" y="17632"/>
                  <a:pt x="2136588" y="0"/>
                </a:cubicBezTo>
                <a:cubicBezTo>
                  <a:pt x="2151529" y="9961"/>
                  <a:pt x="2165351" y="21851"/>
                  <a:pt x="2181412" y="29882"/>
                </a:cubicBezTo>
                <a:cubicBezTo>
                  <a:pt x="2195499" y="36925"/>
                  <a:pt x="2212730" y="36720"/>
                  <a:pt x="2226235" y="44823"/>
                </a:cubicBezTo>
                <a:cubicBezTo>
                  <a:pt x="2238314" y="52071"/>
                  <a:pt x="2246157" y="64745"/>
                  <a:pt x="2256118" y="74706"/>
                </a:cubicBezTo>
                <a:cubicBezTo>
                  <a:pt x="2370667" y="69726"/>
                  <a:pt x="2486775" y="79246"/>
                  <a:pt x="2599765" y="59765"/>
                </a:cubicBezTo>
                <a:cubicBezTo>
                  <a:pt x="2635157" y="53663"/>
                  <a:pt x="2689412" y="0"/>
                  <a:pt x="2689412" y="0"/>
                </a:cubicBezTo>
                <a:cubicBezTo>
                  <a:pt x="2777931" y="17704"/>
                  <a:pt x="2746161" y="-3016"/>
                  <a:pt x="2794000" y="4482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3742" name="Group 45"/>
          <p:cNvGrpSpPr>
            <a:grpSpLocks/>
          </p:cNvGrpSpPr>
          <p:nvPr/>
        </p:nvGrpSpPr>
        <p:grpSpPr bwMode="auto">
          <a:xfrm>
            <a:off x="762000" y="3962400"/>
            <a:ext cx="4876800" cy="228600"/>
            <a:chOff x="-1371600" y="4191000"/>
            <a:chExt cx="4876800" cy="228600"/>
          </a:xfrm>
        </p:grpSpPr>
        <p:grpSp>
          <p:nvGrpSpPr>
            <p:cNvPr id="73801" name="Group 44"/>
            <p:cNvGrpSpPr>
              <a:grpSpLocks/>
            </p:cNvGrpSpPr>
            <p:nvPr/>
          </p:nvGrpSpPr>
          <p:grpSpPr bwMode="auto">
            <a:xfrm>
              <a:off x="-1371600" y="4191000"/>
              <a:ext cx="2438400" cy="228600"/>
              <a:chOff x="-1371600" y="4191000"/>
              <a:chExt cx="2438400" cy="228600"/>
            </a:xfrm>
          </p:grpSpPr>
          <p:grpSp>
            <p:nvGrpSpPr>
              <p:cNvPr id="73809" name="Group 43"/>
              <p:cNvGrpSpPr>
                <a:grpSpLocks/>
              </p:cNvGrpSpPr>
              <p:nvPr/>
            </p:nvGrpSpPr>
            <p:grpSpPr bwMode="auto">
              <a:xfrm>
                <a:off x="-13716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13" name="Curved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14" name="Curved Connector 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3810" name="Group 76"/>
              <p:cNvGrpSpPr>
                <a:grpSpLocks/>
              </p:cNvGrpSpPr>
              <p:nvPr/>
            </p:nvGrpSpPr>
            <p:grpSpPr bwMode="auto">
              <a:xfrm>
                <a:off x="-1524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11" name="Curved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12" name="Curved Connector 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3802" name="Group 80"/>
            <p:cNvGrpSpPr>
              <a:grpSpLocks/>
            </p:cNvGrpSpPr>
            <p:nvPr/>
          </p:nvGrpSpPr>
          <p:grpSpPr bwMode="auto">
            <a:xfrm>
              <a:off x="1066800" y="4191000"/>
              <a:ext cx="2438400" cy="228600"/>
              <a:chOff x="-1371600" y="4191000"/>
              <a:chExt cx="2438400" cy="228600"/>
            </a:xfrm>
          </p:grpSpPr>
          <p:grpSp>
            <p:nvGrpSpPr>
              <p:cNvPr id="73803" name="Group 81"/>
              <p:cNvGrpSpPr>
                <a:grpSpLocks/>
              </p:cNvGrpSpPr>
              <p:nvPr/>
            </p:nvGrpSpPr>
            <p:grpSpPr bwMode="auto">
              <a:xfrm>
                <a:off x="-13716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07" name="Curved Connector 85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08" name="Curved Connector 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3804" name="Group 82"/>
              <p:cNvGrpSpPr>
                <a:grpSpLocks/>
              </p:cNvGrpSpPr>
              <p:nvPr/>
            </p:nvGrpSpPr>
            <p:grpSpPr bwMode="auto">
              <a:xfrm>
                <a:off x="-152400" y="4191000"/>
                <a:ext cx="1219200" cy="228600"/>
                <a:chOff x="-1371600" y="4191000"/>
                <a:chExt cx="1219200" cy="228600"/>
              </a:xfrm>
            </p:grpSpPr>
            <p:cxnSp>
              <p:nvCxnSpPr>
                <p:cNvPr id="73805" name="Curved Connector 83"/>
                <p:cNvCxnSpPr>
                  <a:cxnSpLocks noChangeShapeType="1"/>
                </p:cNvCxnSpPr>
                <p:nvPr/>
              </p:nvCxnSpPr>
              <p:spPr bwMode="auto">
                <a:xfrm>
                  <a:off x="-13716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06" name="Curved Connector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2000" y="4191000"/>
                  <a:ext cx="609600" cy="2286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73743" name="Group 90"/>
          <p:cNvGrpSpPr>
            <a:grpSpLocks/>
          </p:cNvGrpSpPr>
          <p:nvPr/>
        </p:nvGrpSpPr>
        <p:grpSpPr bwMode="auto">
          <a:xfrm>
            <a:off x="5638800" y="3962400"/>
            <a:ext cx="2438400" cy="228600"/>
            <a:chOff x="-1371600" y="4191000"/>
            <a:chExt cx="2438400" cy="228600"/>
          </a:xfrm>
        </p:grpSpPr>
        <p:grpSp>
          <p:nvGrpSpPr>
            <p:cNvPr id="73795" name="Group 98"/>
            <p:cNvGrpSpPr>
              <a:grpSpLocks/>
            </p:cNvGrpSpPr>
            <p:nvPr/>
          </p:nvGrpSpPr>
          <p:grpSpPr bwMode="auto">
            <a:xfrm>
              <a:off x="-1371600" y="4191000"/>
              <a:ext cx="1219200" cy="228600"/>
              <a:chOff x="-1371600" y="4191000"/>
              <a:chExt cx="1219200" cy="228600"/>
            </a:xfrm>
          </p:grpSpPr>
          <p:cxnSp>
            <p:nvCxnSpPr>
              <p:cNvPr id="73799" name="Curved Connector 102"/>
              <p:cNvCxnSpPr>
                <a:cxnSpLocks noChangeShapeType="1"/>
              </p:cNvCxnSpPr>
              <p:nvPr/>
            </p:nvCxnSpPr>
            <p:spPr bwMode="auto">
              <a:xfrm>
                <a:off x="-13716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800" name="Curved Connector 103"/>
              <p:cNvCxnSpPr>
                <a:cxnSpLocks noChangeShapeType="1"/>
              </p:cNvCxnSpPr>
              <p:nvPr/>
            </p:nvCxnSpPr>
            <p:spPr bwMode="auto">
              <a:xfrm flipH="1">
                <a:off x="-7620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796" name="Group 99"/>
            <p:cNvGrpSpPr>
              <a:grpSpLocks/>
            </p:cNvGrpSpPr>
            <p:nvPr/>
          </p:nvGrpSpPr>
          <p:grpSpPr bwMode="auto">
            <a:xfrm>
              <a:off x="-152400" y="4191000"/>
              <a:ext cx="1219200" cy="228600"/>
              <a:chOff x="-1371600" y="4191000"/>
              <a:chExt cx="1219200" cy="228600"/>
            </a:xfrm>
          </p:grpSpPr>
          <p:cxnSp>
            <p:nvCxnSpPr>
              <p:cNvPr id="73797" name="Curved Connector 100"/>
              <p:cNvCxnSpPr>
                <a:cxnSpLocks noChangeShapeType="1"/>
              </p:cNvCxnSpPr>
              <p:nvPr/>
            </p:nvCxnSpPr>
            <p:spPr bwMode="auto">
              <a:xfrm>
                <a:off x="-13716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98" name="Curved Connector 101"/>
              <p:cNvCxnSpPr>
                <a:cxnSpLocks noChangeShapeType="1"/>
              </p:cNvCxnSpPr>
              <p:nvPr/>
            </p:nvCxnSpPr>
            <p:spPr bwMode="auto">
              <a:xfrm flipH="1">
                <a:off x="-762000" y="4191000"/>
                <a:ext cx="6096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3744" name="Right Triangle 38"/>
          <p:cNvSpPr>
            <a:spLocks noChangeArrowheads="1"/>
          </p:cNvSpPr>
          <p:nvPr/>
        </p:nvSpPr>
        <p:spPr bwMode="auto">
          <a:xfrm flipV="1">
            <a:off x="2514600" y="1524000"/>
            <a:ext cx="3581400" cy="1905000"/>
          </a:xfrm>
          <a:prstGeom prst="rt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45" name="Straight Connector 67"/>
          <p:cNvCxnSpPr>
            <a:cxnSpLocks noChangeShapeType="1"/>
          </p:cNvCxnSpPr>
          <p:nvPr/>
        </p:nvCxnSpPr>
        <p:spPr bwMode="auto">
          <a:xfrm>
            <a:off x="2286000" y="36576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6" name="Curved Connector 53"/>
          <p:cNvCxnSpPr>
            <a:cxnSpLocks noChangeShapeType="1"/>
          </p:cNvCxnSpPr>
          <p:nvPr/>
        </p:nvCxnSpPr>
        <p:spPr bwMode="auto">
          <a:xfrm rot="16200000" flipH="1">
            <a:off x="2122488" y="2781300"/>
            <a:ext cx="838200" cy="4572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Curved Connector 111"/>
          <p:cNvCxnSpPr/>
          <p:nvPr/>
        </p:nvCxnSpPr>
        <p:spPr bwMode="auto">
          <a:xfrm rot="5400000">
            <a:off x="495300" y="4686300"/>
            <a:ext cx="1219200" cy="5334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 rot="5400000">
            <a:off x="647700" y="5143500"/>
            <a:ext cx="1219200" cy="5334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 rot="5400000">
            <a:off x="1257300" y="4838700"/>
            <a:ext cx="1371600" cy="2286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50" name="Curved Connector 115"/>
          <p:cNvCxnSpPr>
            <a:cxnSpLocks noChangeShapeType="1"/>
          </p:cNvCxnSpPr>
          <p:nvPr/>
        </p:nvCxnSpPr>
        <p:spPr bwMode="auto">
          <a:xfrm rot="5400000">
            <a:off x="2476500" y="46101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Curved Connector 118"/>
          <p:cNvCxnSpPr/>
          <p:nvPr/>
        </p:nvCxnSpPr>
        <p:spPr bwMode="auto">
          <a:xfrm rot="10800000" flipV="1">
            <a:off x="1905000" y="5562600"/>
            <a:ext cx="838200" cy="4572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Curved Connector 120"/>
          <p:cNvCxnSpPr/>
          <p:nvPr/>
        </p:nvCxnSpPr>
        <p:spPr bwMode="auto">
          <a:xfrm rot="10800000" flipV="1">
            <a:off x="4191000" y="4419600"/>
            <a:ext cx="838200" cy="4572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Curved Connector 121"/>
          <p:cNvCxnSpPr/>
          <p:nvPr/>
        </p:nvCxnSpPr>
        <p:spPr bwMode="auto">
          <a:xfrm rot="10800000" flipV="1">
            <a:off x="6477000" y="5638800"/>
            <a:ext cx="838200" cy="4572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Curved Connector 122"/>
          <p:cNvCxnSpPr/>
          <p:nvPr/>
        </p:nvCxnSpPr>
        <p:spPr bwMode="auto">
          <a:xfrm rot="5400000">
            <a:off x="4686300" y="4838700"/>
            <a:ext cx="381000" cy="304800"/>
          </a:xfrm>
          <a:prstGeom prst="curvedConnector3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55" name="Curved Connector 125"/>
          <p:cNvCxnSpPr>
            <a:cxnSpLocks noChangeShapeType="1"/>
          </p:cNvCxnSpPr>
          <p:nvPr/>
        </p:nvCxnSpPr>
        <p:spPr bwMode="auto">
          <a:xfrm rot="5400000">
            <a:off x="5829300" y="43815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6" name="Curved Connector 126"/>
          <p:cNvCxnSpPr>
            <a:cxnSpLocks noChangeShapeType="1"/>
          </p:cNvCxnSpPr>
          <p:nvPr/>
        </p:nvCxnSpPr>
        <p:spPr bwMode="auto">
          <a:xfrm rot="5400000">
            <a:off x="5981700" y="49149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7" name="Curved Connector 127"/>
          <p:cNvCxnSpPr>
            <a:cxnSpLocks noChangeShapeType="1"/>
          </p:cNvCxnSpPr>
          <p:nvPr/>
        </p:nvCxnSpPr>
        <p:spPr bwMode="auto">
          <a:xfrm rot="5400000">
            <a:off x="6972300" y="46863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8" name="Curved Connector 128"/>
          <p:cNvCxnSpPr>
            <a:cxnSpLocks noChangeShapeType="1"/>
          </p:cNvCxnSpPr>
          <p:nvPr/>
        </p:nvCxnSpPr>
        <p:spPr bwMode="auto">
          <a:xfrm rot="5400000">
            <a:off x="7353300" y="5295900"/>
            <a:ext cx="762000" cy="53340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Chord 60"/>
          <p:cNvSpPr/>
          <p:nvPr/>
        </p:nvSpPr>
        <p:spPr bwMode="auto">
          <a:xfrm rot="17314158">
            <a:off x="71913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" name="Chord 130"/>
          <p:cNvSpPr/>
          <p:nvPr/>
        </p:nvSpPr>
        <p:spPr bwMode="auto">
          <a:xfrm rot="17314158">
            <a:off x="59721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2" name="Chord 131"/>
          <p:cNvSpPr/>
          <p:nvPr/>
        </p:nvSpPr>
        <p:spPr bwMode="auto">
          <a:xfrm rot="17314158">
            <a:off x="47529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" name="Chord 132"/>
          <p:cNvSpPr/>
          <p:nvPr/>
        </p:nvSpPr>
        <p:spPr bwMode="auto">
          <a:xfrm rot="17314158">
            <a:off x="231457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4" name="Chord 133"/>
          <p:cNvSpPr/>
          <p:nvPr/>
        </p:nvSpPr>
        <p:spPr bwMode="auto">
          <a:xfrm rot="17314158">
            <a:off x="1038225" y="3506788"/>
            <a:ext cx="762000" cy="609600"/>
          </a:xfrm>
          <a:prstGeom prst="chord">
            <a:avLst/>
          </a:prstGeom>
          <a:pattFill prst="lgConfetti">
            <a:fgClr>
              <a:srgbClr val="A10B26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3764" name="Straight Connector 62"/>
          <p:cNvCxnSpPr>
            <a:cxnSpLocks noChangeShapeType="1"/>
          </p:cNvCxnSpPr>
          <p:nvPr/>
        </p:nvCxnSpPr>
        <p:spPr bwMode="auto">
          <a:xfrm>
            <a:off x="80772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5" name="Straight Connector 65"/>
          <p:cNvCxnSpPr>
            <a:cxnSpLocks noChangeShapeType="1"/>
          </p:cNvCxnSpPr>
          <p:nvPr/>
        </p:nvCxnSpPr>
        <p:spPr bwMode="auto">
          <a:xfrm flipH="1">
            <a:off x="609600" y="396240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" name="Chord 139"/>
          <p:cNvSpPr/>
          <p:nvPr/>
        </p:nvSpPr>
        <p:spPr bwMode="auto">
          <a:xfrm rot="17314158">
            <a:off x="3457575" y="3506788"/>
            <a:ext cx="762000" cy="609600"/>
          </a:xfrm>
          <a:prstGeom prst="chord">
            <a:avLst/>
          </a:prstGeom>
          <a:pattFill prst="weave">
            <a:fgClr>
              <a:srgbClr val="EC0FC5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67" name="Isosceles Triangle 66"/>
          <p:cNvSpPr>
            <a:spLocks noChangeArrowheads="1"/>
          </p:cNvSpPr>
          <p:nvPr/>
        </p:nvSpPr>
        <p:spPr bwMode="auto">
          <a:xfrm rot="2544705">
            <a:off x="4175125" y="1433513"/>
            <a:ext cx="595313" cy="2805112"/>
          </a:xfrm>
          <a:prstGeom prst="triangle">
            <a:avLst>
              <a:gd name="adj" fmla="val 89931"/>
            </a:avLst>
          </a:prstGeom>
          <a:pattFill prst="pct40">
            <a:fgClr>
              <a:srgbClr val="CB4F45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68" name="Isosceles Triangle 141"/>
          <p:cNvSpPr>
            <a:spLocks noChangeArrowheads="1"/>
          </p:cNvSpPr>
          <p:nvPr/>
        </p:nvSpPr>
        <p:spPr bwMode="auto">
          <a:xfrm rot="11276583" flipH="1">
            <a:off x="3211513" y="3665538"/>
            <a:ext cx="841375" cy="2058987"/>
          </a:xfrm>
          <a:prstGeom prst="triangle">
            <a:avLst>
              <a:gd name="adj" fmla="val 71838"/>
            </a:avLst>
          </a:prstGeom>
          <a:pattFill prst="pct40">
            <a:fgClr>
              <a:srgbClr val="CB4F45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69" name="Rectangle 67"/>
          <p:cNvSpPr>
            <a:spLocks noChangeArrowheads="1"/>
          </p:cNvSpPr>
          <p:nvPr/>
        </p:nvSpPr>
        <p:spPr bwMode="auto">
          <a:xfrm>
            <a:off x="4038600" y="3581400"/>
            <a:ext cx="152400" cy="76200"/>
          </a:xfrm>
          <a:prstGeom prst="rect">
            <a:avLst/>
          </a:prstGeom>
          <a:pattFill prst="pct40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175000" y="5024438"/>
            <a:ext cx="10683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Deep U</a:t>
            </a:r>
          </a:p>
        </p:txBody>
      </p:sp>
      <p:sp>
        <p:nvSpPr>
          <p:cNvPr id="73771" name="Freeform 23"/>
          <p:cNvSpPr>
            <a:spLocks/>
          </p:cNvSpPr>
          <p:nvPr/>
        </p:nvSpPr>
        <p:spPr bwMode="auto">
          <a:xfrm>
            <a:off x="4953000" y="3197225"/>
            <a:ext cx="582613" cy="320675"/>
          </a:xfrm>
          <a:custGeom>
            <a:avLst/>
            <a:gdLst>
              <a:gd name="T0" fmla="*/ 545313 w 583199"/>
              <a:gd name="T1" fmla="*/ 282736 h 320284"/>
              <a:gd name="T2" fmla="*/ 559651 w 583199"/>
              <a:gd name="T3" fmla="*/ 204197 h 320284"/>
              <a:gd name="T4" fmla="*/ 545313 w 583199"/>
              <a:gd name="T5" fmla="*/ 157077 h 320284"/>
              <a:gd name="T6" fmla="*/ 502299 w 583199"/>
              <a:gd name="T7" fmla="*/ 62828 h 320284"/>
              <a:gd name="T8" fmla="*/ 459285 w 583199"/>
              <a:gd name="T9" fmla="*/ 31416 h 320284"/>
              <a:gd name="T10" fmla="*/ 373257 w 583199"/>
              <a:gd name="T11" fmla="*/ 0 h 320284"/>
              <a:gd name="T12" fmla="*/ 244217 w 583199"/>
              <a:gd name="T13" fmla="*/ 15708 h 320284"/>
              <a:gd name="T14" fmla="*/ 172527 w 583199"/>
              <a:gd name="T15" fmla="*/ 78538 h 320284"/>
              <a:gd name="T16" fmla="*/ 86501 w 583199"/>
              <a:gd name="T17" fmla="*/ 109953 h 320284"/>
              <a:gd name="T18" fmla="*/ 14818 w 583199"/>
              <a:gd name="T19" fmla="*/ 172784 h 320284"/>
              <a:gd name="T20" fmla="*/ 493 w 583199"/>
              <a:gd name="T21" fmla="*/ 219906 h 320284"/>
              <a:gd name="T22" fmla="*/ 29151 w 583199"/>
              <a:gd name="T23" fmla="*/ 314151 h 320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83199" h="320284">
                <a:moveTo>
                  <a:pt x="568258" y="268941"/>
                </a:moveTo>
                <a:cubicBezTo>
                  <a:pt x="573238" y="244039"/>
                  <a:pt x="583199" y="219630"/>
                  <a:pt x="583199" y="194235"/>
                </a:cubicBezTo>
                <a:cubicBezTo>
                  <a:pt x="583199" y="178486"/>
                  <a:pt x="572585" y="164555"/>
                  <a:pt x="568258" y="149412"/>
                </a:cubicBezTo>
                <a:cubicBezTo>
                  <a:pt x="551295" y="90044"/>
                  <a:pt x="566878" y="94520"/>
                  <a:pt x="523434" y="59764"/>
                </a:cubicBezTo>
                <a:cubicBezTo>
                  <a:pt x="509412" y="48546"/>
                  <a:pt x="495020" y="37175"/>
                  <a:pt x="478611" y="29882"/>
                </a:cubicBezTo>
                <a:cubicBezTo>
                  <a:pt x="449827" y="17089"/>
                  <a:pt x="388963" y="0"/>
                  <a:pt x="388963" y="0"/>
                </a:cubicBezTo>
                <a:cubicBezTo>
                  <a:pt x="344140" y="4980"/>
                  <a:pt x="298246" y="4003"/>
                  <a:pt x="254493" y="14941"/>
                </a:cubicBezTo>
                <a:cubicBezTo>
                  <a:pt x="183625" y="32658"/>
                  <a:pt x="233603" y="47798"/>
                  <a:pt x="179787" y="74706"/>
                </a:cubicBezTo>
                <a:cubicBezTo>
                  <a:pt x="151614" y="88793"/>
                  <a:pt x="116349" y="87116"/>
                  <a:pt x="90140" y="104588"/>
                </a:cubicBezTo>
                <a:cubicBezTo>
                  <a:pt x="33595" y="142284"/>
                  <a:pt x="58013" y="121772"/>
                  <a:pt x="15434" y="164353"/>
                </a:cubicBezTo>
                <a:cubicBezTo>
                  <a:pt x="10454" y="179294"/>
                  <a:pt x="493" y="193427"/>
                  <a:pt x="493" y="209176"/>
                </a:cubicBezTo>
                <a:cubicBezTo>
                  <a:pt x="493" y="336674"/>
                  <a:pt x="-6281" y="335479"/>
                  <a:pt x="30375" y="29882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72" name="Freeform 24"/>
          <p:cNvSpPr>
            <a:spLocks/>
          </p:cNvSpPr>
          <p:nvPr/>
        </p:nvSpPr>
        <p:spPr bwMode="auto">
          <a:xfrm>
            <a:off x="7246938" y="2674938"/>
            <a:ext cx="3586162" cy="2898775"/>
          </a:xfrm>
          <a:custGeom>
            <a:avLst/>
            <a:gdLst>
              <a:gd name="T0" fmla="*/ 1558866 w 3585882"/>
              <a:gd name="T1" fmla="*/ 2741482 h 2898588"/>
              <a:gd name="T2" fmla="*/ 1558866 w 3585882"/>
              <a:gd name="T3" fmla="*/ 2741482 h 2898588"/>
              <a:gd name="T4" fmla="*/ 1528879 w 3585882"/>
              <a:gd name="T5" fmla="*/ 2516759 h 2898588"/>
              <a:gd name="T6" fmla="*/ 1513896 w 3585882"/>
              <a:gd name="T7" fmla="*/ 2456831 h 2898588"/>
              <a:gd name="T8" fmla="*/ 1483931 w 3585882"/>
              <a:gd name="T9" fmla="*/ 2411894 h 2898588"/>
              <a:gd name="T10" fmla="*/ 1423962 w 3585882"/>
              <a:gd name="T11" fmla="*/ 2322022 h 2898588"/>
              <a:gd name="T12" fmla="*/ 1349010 w 3585882"/>
              <a:gd name="T13" fmla="*/ 2202175 h 2898588"/>
              <a:gd name="T14" fmla="*/ 1319046 w 3585882"/>
              <a:gd name="T15" fmla="*/ 2172210 h 2898588"/>
              <a:gd name="T16" fmla="*/ 1229112 w 3585882"/>
              <a:gd name="T17" fmla="*/ 2157228 h 2898588"/>
              <a:gd name="T18" fmla="*/ 1019252 w 3585882"/>
              <a:gd name="T19" fmla="*/ 2172210 h 2898588"/>
              <a:gd name="T20" fmla="*/ 884358 w 3585882"/>
              <a:gd name="T21" fmla="*/ 2292065 h 2898588"/>
              <a:gd name="T22" fmla="*/ 854394 w 3585882"/>
              <a:gd name="T23" fmla="*/ 2351979 h 2898588"/>
              <a:gd name="T24" fmla="*/ 809406 w 3585882"/>
              <a:gd name="T25" fmla="*/ 2381936 h 2898588"/>
              <a:gd name="T26" fmla="*/ 764460 w 3585882"/>
              <a:gd name="T27" fmla="*/ 2456831 h 2898588"/>
              <a:gd name="T28" fmla="*/ 734454 w 3585882"/>
              <a:gd name="T29" fmla="*/ 2516759 h 2898588"/>
              <a:gd name="T30" fmla="*/ 674526 w 3585882"/>
              <a:gd name="T31" fmla="*/ 2606652 h 2898588"/>
              <a:gd name="T32" fmla="*/ 674526 w 3585882"/>
              <a:gd name="T33" fmla="*/ 2906255 h 2898588"/>
              <a:gd name="T34" fmla="*/ 1678782 w 3585882"/>
              <a:gd name="T35" fmla="*/ 2471813 h 2898588"/>
              <a:gd name="T36" fmla="*/ 1483931 w 3585882"/>
              <a:gd name="T37" fmla="*/ 2396915 h 2898588"/>
              <a:gd name="T38" fmla="*/ 2757991 w 3585882"/>
              <a:gd name="T39" fmla="*/ 1842643 h 2898588"/>
              <a:gd name="T40" fmla="*/ 3147706 w 3585882"/>
              <a:gd name="T41" fmla="*/ 1692822 h 2898588"/>
              <a:gd name="T42" fmla="*/ 3327576 w 3585882"/>
              <a:gd name="T43" fmla="*/ 1617911 h 2898588"/>
              <a:gd name="T44" fmla="*/ 3492455 w 3585882"/>
              <a:gd name="T45" fmla="*/ 1572964 h 2898588"/>
              <a:gd name="T46" fmla="*/ 3522435 w 3585882"/>
              <a:gd name="T47" fmla="*/ 1617911 h 2898588"/>
              <a:gd name="T48" fmla="*/ 3552414 w 3585882"/>
              <a:gd name="T49" fmla="*/ 1707804 h 2898588"/>
              <a:gd name="T50" fmla="*/ 3567400 w 3585882"/>
              <a:gd name="T51" fmla="*/ 1752750 h 2898588"/>
              <a:gd name="T52" fmla="*/ 3597380 w 3585882"/>
              <a:gd name="T53" fmla="*/ 1872606 h 2898588"/>
              <a:gd name="T54" fmla="*/ 3552414 w 3585882"/>
              <a:gd name="T55" fmla="*/ 2217157 h 2898588"/>
              <a:gd name="T56" fmla="*/ 3492455 w 3585882"/>
              <a:gd name="T57" fmla="*/ 2337000 h 2898588"/>
              <a:gd name="T58" fmla="*/ 3447491 w 3585882"/>
              <a:gd name="T59" fmla="*/ 2411894 h 2898588"/>
              <a:gd name="T60" fmla="*/ 3417510 w 3585882"/>
              <a:gd name="T61" fmla="*/ 2471813 h 2898588"/>
              <a:gd name="T62" fmla="*/ 3342566 w 3585882"/>
              <a:gd name="T63" fmla="*/ 2546724 h 2898588"/>
              <a:gd name="T64" fmla="*/ 3327576 w 3585882"/>
              <a:gd name="T65" fmla="*/ 2561706 h 2898588"/>
              <a:gd name="T66" fmla="*/ 0 w 3585882"/>
              <a:gd name="T67" fmla="*/ 0 h 28985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85882" h="2898588">
                <a:moveTo>
                  <a:pt x="1553882" y="2734235"/>
                </a:moveTo>
                <a:lnTo>
                  <a:pt x="1553882" y="2734235"/>
                </a:lnTo>
                <a:cubicBezTo>
                  <a:pt x="1540851" y="2603927"/>
                  <a:pt x="1546506" y="2611390"/>
                  <a:pt x="1524000" y="2510117"/>
                </a:cubicBezTo>
                <a:cubicBezTo>
                  <a:pt x="1519545" y="2490071"/>
                  <a:pt x="1517147" y="2469227"/>
                  <a:pt x="1509058" y="2450353"/>
                </a:cubicBezTo>
                <a:cubicBezTo>
                  <a:pt x="1501984" y="2433848"/>
                  <a:pt x="1488085" y="2421120"/>
                  <a:pt x="1479176" y="2405529"/>
                </a:cubicBezTo>
                <a:cubicBezTo>
                  <a:pt x="1430935" y="2321105"/>
                  <a:pt x="1472671" y="2369140"/>
                  <a:pt x="1419411" y="2315882"/>
                </a:cubicBezTo>
                <a:cubicBezTo>
                  <a:pt x="1387065" y="2251188"/>
                  <a:pt x="1393197" y="2254544"/>
                  <a:pt x="1344705" y="2196353"/>
                </a:cubicBezTo>
                <a:cubicBezTo>
                  <a:pt x="1335687" y="2185531"/>
                  <a:pt x="1328013" y="2171416"/>
                  <a:pt x="1314823" y="2166470"/>
                </a:cubicBezTo>
                <a:cubicBezTo>
                  <a:pt x="1286457" y="2155833"/>
                  <a:pt x="1255058" y="2156509"/>
                  <a:pt x="1225176" y="2151529"/>
                </a:cubicBezTo>
                <a:cubicBezTo>
                  <a:pt x="1155451" y="2156509"/>
                  <a:pt x="1083816" y="2149516"/>
                  <a:pt x="1016000" y="2166470"/>
                </a:cubicBezTo>
                <a:cubicBezTo>
                  <a:pt x="958606" y="2180819"/>
                  <a:pt x="911171" y="2238572"/>
                  <a:pt x="881529" y="2286000"/>
                </a:cubicBezTo>
                <a:cubicBezTo>
                  <a:pt x="869724" y="2304887"/>
                  <a:pt x="865906" y="2328654"/>
                  <a:pt x="851647" y="2345764"/>
                </a:cubicBezTo>
                <a:cubicBezTo>
                  <a:pt x="840151" y="2359559"/>
                  <a:pt x="821764" y="2365686"/>
                  <a:pt x="806823" y="2375647"/>
                </a:cubicBezTo>
                <a:cubicBezTo>
                  <a:pt x="772142" y="2479689"/>
                  <a:pt x="816690" y="2368319"/>
                  <a:pt x="762000" y="2450353"/>
                </a:cubicBezTo>
                <a:cubicBezTo>
                  <a:pt x="749645" y="2468885"/>
                  <a:pt x="743576" y="2491018"/>
                  <a:pt x="732117" y="2510117"/>
                </a:cubicBezTo>
                <a:cubicBezTo>
                  <a:pt x="713639" y="2540913"/>
                  <a:pt x="672353" y="2563850"/>
                  <a:pt x="672353" y="2599764"/>
                </a:cubicBezTo>
                <a:lnTo>
                  <a:pt x="672353" y="2898588"/>
                </a:lnTo>
                <a:lnTo>
                  <a:pt x="1673411" y="2465294"/>
                </a:lnTo>
                <a:lnTo>
                  <a:pt x="1479176" y="2390588"/>
                </a:lnTo>
                <a:cubicBezTo>
                  <a:pt x="1831698" y="2234665"/>
                  <a:pt x="2365934" y="1993659"/>
                  <a:pt x="2749176" y="1837764"/>
                </a:cubicBezTo>
                <a:cubicBezTo>
                  <a:pt x="2877688" y="1785488"/>
                  <a:pt x="3008599" y="1739293"/>
                  <a:pt x="3137647" y="1688353"/>
                </a:cubicBezTo>
                <a:cubicBezTo>
                  <a:pt x="3197870" y="1664581"/>
                  <a:pt x="3254129" y="1629350"/>
                  <a:pt x="3316941" y="1613647"/>
                </a:cubicBezTo>
                <a:cubicBezTo>
                  <a:pt x="3451749" y="1579944"/>
                  <a:pt x="3397508" y="1596751"/>
                  <a:pt x="3481294" y="1568823"/>
                </a:cubicBezTo>
                <a:cubicBezTo>
                  <a:pt x="3491255" y="1583764"/>
                  <a:pt x="3503883" y="1597238"/>
                  <a:pt x="3511176" y="1613647"/>
                </a:cubicBezTo>
                <a:cubicBezTo>
                  <a:pt x="3523969" y="1642431"/>
                  <a:pt x="3531097" y="1673412"/>
                  <a:pt x="3541058" y="1703294"/>
                </a:cubicBezTo>
                <a:cubicBezTo>
                  <a:pt x="3546038" y="1718235"/>
                  <a:pt x="3552180" y="1732838"/>
                  <a:pt x="3556000" y="1748117"/>
                </a:cubicBezTo>
                <a:lnTo>
                  <a:pt x="3585882" y="1867647"/>
                </a:lnTo>
                <a:cubicBezTo>
                  <a:pt x="3570941" y="1982196"/>
                  <a:pt x="3566502" y="2098612"/>
                  <a:pt x="3541058" y="2211294"/>
                </a:cubicBezTo>
                <a:cubicBezTo>
                  <a:pt x="3531246" y="2254746"/>
                  <a:pt x="3502413" y="2291602"/>
                  <a:pt x="3481294" y="2330823"/>
                </a:cubicBezTo>
                <a:cubicBezTo>
                  <a:pt x="3467526" y="2356392"/>
                  <a:pt x="3450573" y="2380143"/>
                  <a:pt x="3436470" y="2405529"/>
                </a:cubicBezTo>
                <a:cubicBezTo>
                  <a:pt x="3425653" y="2424999"/>
                  <a:pt x="3420262" y="2447713"/>
                  <a:pt x="3406588" y="2465294"/>
                </a:cubicBezTo>
                <a:cubicBezTo>
                  <a:pt x="3384967" y="2493092"/>
                  <a:pt x="3356784" y="2515098"/>
                  <a:pt x="3331882" y="2540000"/>
                </a:cubicBezTo>
                <a:lnTo>
                  <a:pt x="3316941" y="255494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73773" name="Straight Connector 146507"/>
          <p:cNvCxnSpPr>
            <a:cxnSpLocks noChangeShapeType="1"/>
          </p:cNvCxnSpPr>
          <p:nvPr/>
        </p:nvCxnSpPr>
        <p:spPr bwMode="auto">
          <a:xfrm flipH="1" flipV="1">
            <a:off x="5334000" y="3200400"/>
            <a:ext cx="84138" cy="266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4" name="Straight Connector 146509"/>
          <p:cNvCxnSpPr>
            <a:cxnSpLocks noChangeShapeType="1"/>
          </p:cNvCxnSpPr>
          <p:nvPr/>
        </p:nvCxnSpPr>
        <p:spPr bwMode="auto">
          <a:xfrm flipH="1">
            <a:off x="5029200" y="32004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5" name="Straight Connector 146511"/>
          <p:cNvCxnSpPr>
            <a:cxnSpLocks noChangeShapeType="1"/>
          </p:cNvCxnSpPr>
          <p:nvPr/>
        </p:nvCxnSpPr>
        <p:spPr bwMode="auto">
          <a:xfrm flipH="1">
            <a:off x="4953000" y="32004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6" name="Straight Connector 152601"/>
          <p:cNvCxnSpPr>
            <a:cxnSpLocks noChangeShapeType="1"/>
          </p:cNvCxnSpPr>
          <p:nvPr/>
        </p:nvCxnSpPr>
        <p:spPr bwMode="auto">
          <a:xfrm flipH="1">
            <a:off x="4876800" y="3657600"/>
            <a:ext cx="7620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7" name="Straight Connector 64"/>
          <p:cNvCxnSpPr>
            <a:cxnSpLocks noChangeShapeType="1"/>
          </p:cNvCxnSpPr>
          <p:nvPr/>
        </p:nvCxnSpPr>
        <p:spPr bwMode="auto">
          <a:xfrm flipH="1">
            <a:off x="2743200" y="48768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8" name="Straight Connector 67"/>
          <p:cNvCxnSpPr>
            <a:cxnSpLocks noChangeShapeType="1"/>
          </p:cNvCxnSpPr>
          <p:nvPr/>
        </p:nvCxnSpPr>
        <p:spPr bwMode="auto">
          <a:xfrm>
            <a:off x="2743200" y="32766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" name="Moon 144"/>
          <p:cNvSpPr/>
          <p:nvPr/>
        </p:nvSpPr>
        <p:spPr>
          <a:xfrm rot="20870927">
            <a:off x="1668463" y="1193800"/>
            <a:ext cx="576262" cy="1428750"/>
          </a:xfrm>
          <a:prstGeom prst="moon">
            <a:avLst>
              <a:gd name="adj" fmla="val 2165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73780" name="Curved Connector 53"/>
          <p:cNvCxnSpPr>
            <a:cxnSpLocks noChangeShapeType="1"/>
            <a:stCxn id="145" idx="2"/>
          </p:cNvCxnSpPr>
          <p:nvPr/>
        </p:nvCxnSpPr>
        <p:spPr bwMode="auto">
          <a:xfrm rot="16200000" flipH="1">
            <a:off x="2137569" y="2796382"/>
            <a:ext cx="884237" cy="3810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1" name="Curved Connector 33"/>
          <p:cNvCxnSpPr>
            <a:cxnSpLocks noChangeShapeType="1"/>
          </p:cNvCxnSpPr>
          <p:nvPr/>
        </p:nvCxnSpPr>
        <p:spPr bwMode="auto">
          <a:xfrm rot="16200000" flipV="1">
            <a:off x="1714500" y="2857500"/>
            <a:ext cx="609600" cy="5334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3162300" y="4191000"/>
            <a:ext cx="14097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Shallow U</a:t>
            </a:r>
          </a:p>
        </p:txBody>
      </p:sp>
      <p:cxnSp>
        <p:nvCxnSpPr>
          <p:cNvPr id="156" name="Straight Arrow Connector 155"/>
          <p:cNvCxnSpPr>
            <a:cxnSpLocks noChangeShapeType="1"/>
          </p:cNvCxnSpPr>
          <p:nvPr/>
        </p:nvCxnSpPr>
        <p:spPr bwMode="auto">
          <a:xfrm flipH="1">
            <a:off x="2438400" y="5257800"/>
            <a:ext cx="6858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Arrow Connector 157"/>
          <p:cNvCxnSpPr>
            <a:cxnSpLocks noChangeShapeType="1"/>
          </p:cNvCxnSpPr>
          <p:nvPr/>
        </p:nvCxnSpPr>
        <p:spPr bwMode="auto">
          <a:xfrm>
            <a:off x="4419600" y="52578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5" name="Straight Connector 152601"/>
          <p:cNvCxnSpPr>
            <a:cxnSpLocks noChangeShapeType="1"/>
          </p:cNvCxnSpPr>
          <p:nvPr/>
        </p:nvCxnSpPr>
        <p:spPr bwMode="auto">
          <a:xfrm>
            <a:off x="5410200" y="36576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609600" y="2586038"/>
            <a:ext cx="119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/>
              <a:t>Start---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600200" y="27432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72" name="Straight Arrow Connector 171"/>
          <p:cNvCxnSpPr>
            <a:cxnSpLocks noChangeShapeType="1"/>
          </p:cNvCxnSpPr>
          <p:nvPr/>
        </p:nvCxnSpPr>
        <p:spPr bwMode="auto">
          <a:xfrm>
            <a:off x="4572000" y="4419600"/>
            <a:ext cx="381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Arrow Connector 173"/>
          <p:cNvCxnSpPr>
            <a:cxnSpLocks noChangeShapeType="1"/>
            <a:stCxn id="155" idx="1"/>
          </p:cNvCxnSpPr>
          <p:nvPr/>
        </p:nvCxnSpPr>
        <p:spPr bwMode="auto">
          <a:xfrm flipH="1">
            <a:off x="2781300" y="4391025"/>
            <a:ext cx="381000" cy="28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401887" y="762000"/>
            <a:ext cx="4837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Vertical mattress suture</a:t>
            </a: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228600" y="0"/>
            <a:ext cx="891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#6 Practice: </a:t>
            </a:r>
            <a:r>
              <a:rPr lang="en-US" sz="2000" b="1" dirty="0" smtClean="0">
                <a:solidFill>
                  <a:srgbClr val="0000FF"/>
                </a:solidFill>
              </a:rPr>
              <a:t>Add a Motion Path</a:t>
            </a:r>
          </a:p>
        </p:txBody>
      </p:sp>
    </p:spTree>
    <p:extLst>
      <p:ext uri="{BB962C8B-B14F-4D97-AF65-F5344CB8AC3E}">
        <p14:creationId xmlns:p14="http://schemas.microsoft.com/office/powerpoint/2010/main" val="133769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228600" y="0"/>
            <a:ext cx="7976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#1 Practice: </a:t>
            </a:r>
            <a:r>
              <a:rPr lang="en-US" sz="2000" b="1" dirty="0" smtClean="0">
                <a:solidFill>
                  <a:srgbClr val="0000FF"/>
                </a:solidFill>
              </a:rPr>
              <a:t>Color Text and Draw Lines for Emphasis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 Box 1030"/>
          <p:cNvSpPr txBox="1">
            <a:spLocks noChangeArrowheads="1"/>
          </p:cNvSpPr>
          <p:nvPr/>
        </p:nvSpPr>
        <p:spPr bwMode="auto">
          <a:xfrm>
            <a:off x="320675" y="2286000"/>
            <a:ext cx="4251325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 dirty="0"/>
              <a:t>An objective should </a:t>
            </a:r>
          </a:p>
          <a:p>
            <a:r>
              <a:rPr lang="en-US" sz="2400" b="1" dirty="0"/>
              <a:t>	describe the test and </a:t>
            </a:r>
          </a:p>
          <a:p>
            <a:r>
              <a:rPr lang="en-US" sz="2400" b="1" dirty="0"/>
              <a:t>have the same </a:t>
            </a:r>
          </a:p>
          <a:p>
            <a:r>
              <a:rPr lang="en-US" sz="2400" b="1" dirty="0"/>
              <a:t>	conditions, </a:t>
            </a:r>
          </a:p>
          <a:p>
            <a:r>
              <a:rPr lang="en-US" sz="2400" b="1" dirty="0"/>
              <a:t>	behavior, and </a:t>
            </a:r>
          </a:p>
          <a:p>
            <a:r>
              <a:rPr lang="en-US" sz="2400" b="1" dirty="0"/>
              <a:t>	standards</a:t>
            </a:r>
          </a:p>
          <a:p>
            <a:r>
              <a:rPr lang="en-US" sz="2400" b="1" dirty="0"/>
              <a:t>as required on the test.</a:t>
            </a: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724400" y="2286000"/>
            <a:ext cx="4251325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 dirty="0"/>
              <a:t>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objective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should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describe the test and </a:t>
            </a:r>
          </a:p>
          <a:p>
            <a:r>
              <a:rPr lang="en-US" sz="2400" b="1" dirty="0"/>
              <a:t>have the same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conditions,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behavior,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and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/>
              <a:t>standards</a:t>
            </a:r>
          </a:p>
          <a:p>
            <a:r>
              <a:rPr lang="en-US" sz="2400" b="1" dirty="0"/>
              <a:t>as required on the test.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331826" y="1905000"/>
            <a:ext cx="12570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400" b="1" dirty="0" smtClean="0"/>
              <a:t>Color Words</a:t>
            </a:r>
            <a:endParaRPr lang="en-US" sz="1400" b="1" dirty="0"/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4724400" y="1904999"/>
            <a:ext cx="2311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400" b="1" dirty="0" smtClean="0"/>
              <a:t>Draw Lines Under Words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28600" y="0"/>
            <a:ext cx="6484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#2 Example: </a:t>
            </a:r>
            <a:r>
              <a:rPr lang="en-US" sz="2000" b="1" dirty="0" smtClean="0">
                <a:solidFill>
                  <a:srgbClr val="0000FF"/>
                </a:solidFill>
              </a:rPr>
              <a:t>Add Shapes and Text Boxes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4343" name="Picture 7" descr="uspresidential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68" y="2303462"/>
            <a:ext cx="31654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691268" y="44196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Peace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58468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Strength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367668" y="3827462"/>
            <a:ext cx="762000" cy="838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4510668" y="3827462"/>
            <a:ext cx="762000" cy="838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hlinkClick r:id="" action="ppaction://noaction"/>
          </p:cNvPr>
          <p:cNvSpPr/>
          <p:nvPr/>
        </p:nvSpPr>
        <p:spPr bwMode="auto">
          <a:xfrm>
            <a:off x="8077200" y="6324600"/>
            <a:ext cx="1066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6" grpId="0"/>
      <p:bldP spid="14350" grpId="0" animBg="1"/>
      <p:bldP spid="143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28600" y="0"/>
            <a:ext cx="6427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#2 Practice: </a:t>
            </a:r>
            <a:r>
              <a:rPr lang="en-US" sz="2000" b="1" dirty="0" smtClean="0">
                <a:solidFill>
                  <a:srgbClr val="0000FF"/>
                </a:solidFill>
              </a:rPr>
              <a:t>Add Shapes and Text Boxes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4343" name="Picture 7" descr="uspresidential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68" y="2303462"/>
            <a:ext cx="31654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8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7800" y="1117362"/>
            <a:ext cx="6172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4038600" y="10668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 dirty="0"/>
              <a:t>Optimally   </a:t>
            </a:r>
            <a:r>
              <a:rPr lang="en-US" b="1" dirty="0" smtClean="0"/>
              <a:t>alert</a:t>
            </a:r>
            <a:endParaRPr lang="en-US" b="1" dirty="0"/>
          </a:p>
        </p:txBody>
      </p:sp>
      <p:sp>
        <p:nvSpPr>
          <p:cNvPr id="32781" name="TextBox 22"/>
          <p:cNvSpPr txBox="1">
            <a:spLocks noChangeArrowheads="1"/>
          </p:cNvSpPr>
          <p:nvPr/>
        </p:nvSpPr>
        <p:spPr bwMode="auto">
          <a:xfrm>
            <a:off x="2209800" y="3471863"/>
            <a:ext cx="7778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/>
              <a:t>Bored</a:t>
            </a:r>
          </a:p>
        </p:txBody>
      </p:sp>
      <p:sp>
        <p:nvSpPr>
          <p:cNvPr id="32784" name="Rectangle 25"/>
          <p:cNvSpPr>
            <a:spLocks noChangeArrowheads="1"/>
          </p:cNvSpPr>
          <p:nvPr/>
        </p:nvSpPr>
        <p:spPr bwMode="auto">
          <a:xfrm>
            <a:off x="6172200" y="34290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r>
              <a:rPr lang="en-US" b="1" dirty="0"/>
              <a:t>Anxious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28600" y="0"/>
            <a:ext cx="6199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#3 Example: </a:t>
            </a:r>
            <a:r>
              <a:rPr lang="en-US" sz="2000" b="1" dirty="0" smtClean="0">
                <a:solidFill>
                  <a:srgbClr val="0000FF"/>
                </a:solidFill>
              </a:rPr>
              <a:t>Hide and Remove Shapes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200" y="914400"/>
            <a:ext cx="685800" cy="441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800" y="5562600"/>
            <a:ext cx="5943600" cy="762000"/>
            <a:chOff x="1447800" y="5562600"/>
            <a:chExt cx="5943600" cy="762000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1447800" y="5562600"/>
              <a:ext cx="59436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86200" y="5943600"/>
              <a:ext cx="12192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18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770" grpId="0" animBg="1"/>
      <p:bldP spid="32781" grpId="0" animBg="1"/>
      <p:bldP spid="3278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4038600" y="1066800"/>
            <a:ext cx="12192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/>
            <a:r>
              <a:rPr lang="en-US" b="1" dirty="0"/>
              <a:t>Optimally   </a:t>
            </a:r>
            <a:r>
              <a:rPr lang="en-US" b="1" dirty="0" smtClean="0"/>
              <a:t>alert</a:t>
            </a:r>
            <a:endParaRPr lang="en-US" b="1" dirty="0"/>
          </a:p>
        </p:txBody>
      </p:sp>
      <p:sp>
        <p:nvSpPr>
          <p:cNvPr id="32781" name="TextBox 22"/>
          <p:cNvSpPr txBox="1">
            <a:spLocks noChangeArrowheads="1"/>
          </p:cNvSpPr>
          <p:nvPr/>
        </p:nvSpPr>
        <p:spPr bwMode="auto">
          <a:xfrm>
            <a:off x="2209800" y="3471863"/>
            <a:ext cx="777875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/>
              <a:t>Bored</a:t>
            </a:r>
          </a:p>
        </p:txBody>
      </p:sp>
      <p:sp>
        <p:nvSpPr>
          <p:cNvPr id="32784" name="Rectangle 25"/>
          <p:cNvSpPr>
            <a:spLocks noChangeArrowheads="1"/>
          </p:cNvSpPr>
          <p:nvPr/>
        </p:nvSpPr>
        <p:spPr bwMode="auto">
          <a:xfrm>
            <a:off x="6172200" y="3429000"/>
            <a:ext cx="1219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r>
              <a:rPr lang="en-US" b="1" dirty="0"/>
              <a:t>Anxious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28600" y="0"/>
            <a:ext cx="6142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#3 Practice: </a:t>
            </a:r>
            <a:r>
              <a:rPr lang="en-US" sz="2000" b="1" dirty="0" smtClean="0">
                <a:solidFill>
                  <a:srgbClr val="0000FF"/>
                </a:solidFill>
              </a:rPr>
              <a:t>Hide and Remove Shapes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46972"/>
            <a:ext cx="1716922" cy="19640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0179" name="AutoShape 1027"/>
          <p:cNvSpPr>
            <a:spLocks noChangeArrowheads="1"/>
          </p:cNvSpPr>
          <p:nvPr/>
        </p:nvSpPr>
        <p:spPr bwMode="auto">
          <a:xfrm>
            <a:off x="1143000" y="1295400"/>
            <a:ext cx="5638800" cy="1828800"/>
          </a:xfrm>
          <a:prstGeom prst="wedgeRoundRectCallout">
            <a:avLst>
              <a:gd name="adj1" fmla="val 56719"/>
              <a:gd name="adj2" fmla="val 3868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Comic Sans MS Bold" charset="0"/>
              </a:rPr>
              <a:t>I’m Steve </a:t>
            </a:r>
            <a:r>
              <a:rPr lang="en-US" sz="1800" b="1" dirty="0" err="1" smtClean="0">
                <a:latin typeface="Comic Sans MS Bold" charset="0"/>
              </a:rPr>
              <a:t>Yelon</a:t>
            </a:r>
            <a:r>
              <a:rPr lang="en-US" sz="1800" b="1" dirty="0" smtClean="0">
                <a:latin typeface="Comic Sans MS Bold" charset="0"/>
              </a:rPr>
              <a:t> and I am excited about</a:t>
            </a:r>
          </a:p>
          <a:p>
            <a:pPr algn="ctr"/>
            <a:r>
              <a:rPr lang="en-US" sz="1800" b="1" dirty="0" smtClean="0">
                <a:latin typeface="Comic Sans MS Bold" charset="0"/>
              </a:rPr>
              <a:t>using PowerPoint to teach effectively.</a:t>
            </a:r>
            <a:r>
              <a:rPr lang="en-US" sz="1800" b="1" dirty="0">
                <a:latin typeface="Comic Sans MS Bold" charset="0"/>
              </a:rPr>
              <a:t>  </a:t>
            </a:r>
          </a:p>
          <a:p>
            <a:pPr algn="ctr"/>
            <a:endParaRPr lang="en-US" sz="1000" dirty="0">
              <a:latin typeface="Lucida Handwriting" charset="0"/>
            </a:endParaRPr>
          </a:p>
        </p:txBody>
      </p:sp>
      <p:sp>
        <p:nvSpPr>
          <p:cNvPr id="32772" name="Text Box 1031"/>
          <p:cNvSpPr txBox="1">
            <a:spLocks noChangeArrowheads="1"/>
          </p:cNvSpPr>
          <p:nvPr/>
        </p:nvSpPr>
        <p:spPr bwMode="auto">
          <a:xfrm>
            <a:off x="7315200" y="4495800"/>
            <a:ext cx="1285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Lucida Handwriting" charset="0"/>
              </a:rPr>
              <a:t>Steve </a:t>
            </a:r>
            <a:r>
              <a:rPr lang="en-US" sz="1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Lucida Handwriting" charset="0"/>
              </a:rPr>
              <a:t>Yelon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228600" y="0"/>
            <a:ext cx="5230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#4 Example: </a:t>
            </a:r>
            <a:r>
              <a:rPr lang="en-US" sz="2000" b="1" dirty="0" smtClean="0">
                <a:solidFill>
                  <a:srgbClr val="0000FF"/>
                </a:solidFill>
              </a:rPr>
              <a:t>Insert Multimedia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GLOB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29000" y="3660577"/>
            <a:ext cx="22860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72000" y="1828800"/>
            <a:ext cx="990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807015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Comic Sans MS Bold" charset="0"/>
              </a:rPr>
              <a:t>excited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7" name="MSU_Fight_So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4649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228600" y="0"/>
            <a:ext cx="5173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#4 Practice: </a:t>
            </a:r>
            <a:r>
              <a:rPr lang="en-US" sz="2000" b="1" dirty="0" smtClean="0">
                <a:solidFill>
                  <a:srgbClr val="0000FF"/>
                </a:solidFill>
              </a:rPr>
              <a:t>Insert Multimedia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3457575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28775" y="1828800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balloon callout here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sound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6180" y="5562600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movie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9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1524000" y="1797050"/>
            <a:ext cx="617220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514350" indent="-5143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800" b="1" dirty="0"/>
              <a:t>Clean wound with antiseptic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Anesthetize area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Place sterile drape to expose laceration only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Place appropriate sutures to close </a:t>
            </a:r>
            <a:r>
              <a:rPr lang="en-US" sz="2800" b="1" dirty="0" smtClean="0"/>
              <a:t>wound</a:t>
            </a:r>
            <a:endParaRPr lang="en-US" sz="2800" b="1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Tie proper surgeon’s knots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Dress </a:t>
            </a:r>
            <a:r>
              <a:rPr lang="en-US" sz="2800" b="1" dirty="0" smtClean="0"/>
              <a:t>wound</a:t>
            </a:r>
            <a:endParaRPr lang="en-US" sz="2800" b="1" dirty="0"/>
          </a:p>
        </p:txBody>
      </p:sp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066800" y="990600"/>
            <a:ext cx="3223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b="1" dirty="0" smtClean="0"/>
              <a:t>Laceration Repair</a:t>
            </a:r>
            <a:endParaRPr lang="en-US" sz="28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0"/>
            <a:ext cx="891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EXERCISE </a:t>
            </a:r>
            <a:r>
              <a:rPr lang="en-US" sz="2000" b="1" dirty="0" smtClean="0">
                <a:solidFill>
                  <a:srgbClr val="FF0000"/>
                </a:solidFill>
              </a:rPr>
              <a:t>#5 Practice: </a:t>
            </a:r>
            <a:r>
              <a:rPr lang="en-US" sz="2000" b="1" dirty="0" smtClean="0">
                <a:solidFill>
                  <a:srgbClr val="0000FF"/>
                </a:solidFill>
              </a:rPr>
              <a:t>Display </a:t>
            </a:r>
            <a:r>
              <a:rPr lang="en-US" sz="2000" b="1" dirty="0">
                <a:solidFill>
                  <a:srgbClr val="0000FF"/>
                </a:solidFill>
              </a:rPr>
              <a:t>List Items Sequentially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5826</TotalTime>
  <Words>250</Words>
  <Application>Microsoft Macintosh PowerPoint</Application>
  <PresentationFormat>On-screen Show (4:3)</PresentationFormat>
  <Paragraphs>85</Paragraphs>
  <Slides>12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Stephen Yelon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Yelon</dc:creator>
  <cp:lastModifiedBy>Debby Sleight</cp:lastModifiedBy>
  <cp:revision>621</cp:revision>
  <cp:lastPrinted>2010-05-17T14:09:50Z</cp:lastPrinted>
  <dcterms:created xsi:type="dcterms:W3CDTF">2010-11-15T23:38:02Z</dcterms:created>
  <dcterms:modified xsi:type="dcterms:W3CDTF">2012-06-15T14:08:25Z</dcterms:modified>
</cp:coreProperties>
</file>